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0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0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2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9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4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2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B6CF-20EA-4FA9-AA6C-18D85B1243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0FDB-8259-428B-BDA1-459D79681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2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PERSONAL DETAILS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 KRIBASRENEE S A </a:t>
            </a:r>
            <a:endParaRPr lang="en-US" dirty="0" smtClean="0"/>
          </a:p>
          <a:p>
            <a:r>
              <a:rPr lang="en-US" dirty="0" smtClean="0"/>
              <a:t>D.O.B : 19.08.2006</a:t>
            </a:r>
          </a:p>
          <a:p>
            <a:r>
              <a:rPr lang="en-US" dirty="0" smtClean="0"/>
              <a:t>FATHERS NAME : ANANTH K </a:t>
            </a:r>
          </a:p>
          <a:p>
            <a:r>
              <a:rPr lang="en-US" dirty="0" smtClean="0"/>
              <a:t>MOTHERS NAME : THILAGAVATHI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41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PERSONAL DETAILS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DETAILS </dc:title>
  <dc:creator>Student</dc:creator>
  <cp:lastModifiedBy>Student</cp:lastModifiedBy>
  <cp:revision>1</cp:revision>
  <dcterms:created xsi:type="dcterms:W3CDTF">2024-08-01T09:17:08Z</dcterms:created>
  <dcterms:modified xsi:type="dcterms:W3CDTF">2024-08-01T09:20:00Z</dcterms:modified>
</cp:coreProperties>
</file>