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BDE15-3650-4B96-923C-CE9C1473D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99379A-7325-4906-A897-3593E8BE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DBECA-268B-40F9-86D6-E1D742AB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6D7-6BE6-471D-9DF1-432969ECC142}" type="datetimeFigureOut">
              <a:rPr lang="fr-BE" smtClean="0"/>
              <a:t>30-08-18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29FBFF-97F0-4124-94FE-AF0402A1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81576-688B-47D1-94A6-955F7B02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70D-4F8A-4206-9C5A-769D7260D2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853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A7C6C-2D02-4CBB-BDE3-46C42944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6F7D2E-5BB2-4B18-B3EE-352FFEDF5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480FA0-4605-4D85-958F-2D40E40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6D7-6BE6-471D-9DF1-432969ECC142}" type="datetimeFigureOut">
              <a:rPr lang="fr-BE" smtClean="0"/>
              <a:t>30-08-18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0F323-7B1C-4DA5-B26B-2D41753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6910E9-5744-497B-8850-31E41A23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70D-4F8A-4206-9C5A-769D7260D2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4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AC2C00-65E0-45BD-9A6E-8A89A2E8A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678CBB-4249-4BCE-A5DC-0A6F86797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555ECD-D973-473E-BD74-2093020E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6D7-6BE6-471D-9DF1-432969ECC142}" type="datetimeFigureOut">
              <a:rPr lang="fr-BE" smtClean="0"/>
              <a:t>30-08-18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4F4713-AF02-4A13-93B0-BC059F63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5BD25-17FD-4A4E-88A7-F68AA00A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70D-4F8A-4206-9C5A-769D7260D2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37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2A92C-9AD2-4F51-8CB9-471D1290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0B135-C3FE-42A7-9FF0-E39C3305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3311-2B26-4EE7-B32A-834D5E41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6D7-6BE6-471D-9DF1-432969ECC142}" type="datetimeFigureOut">
              <a:rPr lang="fr-BE" smtClean="0"/>
              <a:t>30-08-18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CB26CB-52B2-4095-A324-69E8FC31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2F9BE4-8E5F-46CB-A40B-27FF098F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70D-4F8A-4206-9C5A-769D7260D2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391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1371C-1B8A-433D-A74A-A4F4BE57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9E69DC-3F74-4F6D-8A1A-73B2EF499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35820E-707E-47FB-B8D3-BDC46C30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6D7-6BE6-471D-9DF1-432969ECC142}" type="datetimeFigureOut">
              <a:rPr lang="fr-BE" smtClean="0"/>
              <a:t>30-08-18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8917D-335C-4598-A2C1-BDA2E9C5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0D653-77E3-4E5D-8859-2AA98B56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70D-4F8A-4206-9C5A-769D7260D2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898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3F766-6A02-42C7-A4B6-7407126A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59B81-25B7-41E4-BF85-B5DA342E5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98AF90-34ED-449B-B0FE-DF63CB0E8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51E396-F797-4ADD-B280-62EBD862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6D7-6BE6-471D-9DF1-432969ECC142}" type="datetimeFigureOut">
              <a:rPr lang="fr-BE" smtClean="0"/>
              <a:t>30-08-18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CA95C9-91EC-4DC3-A6A9-3D47089A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B68110-CCAC-44E0-B015-301D46E7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70D-4F8A-4206-9C5A-769D7260D2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109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01599-4226-4F67-8C2E-03559053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D6BAFC-5057-4830-9F1B-036818F30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10624A-A07B-4F87-B631-F01CC292F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E89A6C-3492-46FB-BBD3-FBD039A56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5B87DC-E749-44D0-9008-DE67C6B6B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5AB61F-FED1-4FFC-BFEB-2BFA09B2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6D7-6BE6-471D-9DF1-432969ECC142}" type="datetimeFigureOut">
              <a:rPr lang="fr-BE" smtClean="0"/>
              <a:t>30-08-18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EA9519-93F5-42CE-B0A3-C0E060BB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9E0538-B4F8-4C7B-95A3-571870BB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70D-4F8A-4206-9C5A-769D7260D2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214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C3399-17AF-49E6-B6C5-8AF783E5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568EA7-81B2-4CD2-AB8B-663AD2A9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6D7-6BE6-471D-9DF1-432969ECC142}" type="datetimeFigureOut">
              <a:rPr lang="fr-BE" smtClean="0"/>
              <a:t>30-08-18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393192-304F-4BE7-9834-5D8361D6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90655F-6E87-4AA1-A58C-FABEDEE4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70D-4F8A-4206-9C5A-769D7260D2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28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655217-DBD2-4FB6-BBC3-6374F3FA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6D7-6BE6-471D-9DF1-432969ECC142}" type="datetimeFigureOut">
              <a:rPr lang="fr-BE" smtClean="0"/>
              <a:t>30-08-18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351222-12E9-4ED5-99E1-24981323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6D59FB-866B-4FAF-BA27-222CDAE3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70D-4F8A-4206-9C5A-769D7260D2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2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AD329-47CE-42C6-A1E3-450A9E9B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3FACC-14E5-4F4B-8263-BFFE09F0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4590E1-3D57-4732-BDCE-1EAB878C5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2BE16C-888D-4349-BC3A-EF4A1360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6D7-6BE6-471D-9DF1-432969ECC142}" type="datetimeFigureOut">
              <a:rPr lang="fr-BE" smtClean="0"/>
              <a:t>30-08-18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7AB4FD-E0AC-4E55-B75B-A5A0DB4C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43884E-BB9F-4558-B80E-4DCB6911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70D-4F8A-4206-9C5A-769D7260D2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58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0D9C3-8FF3-4237-8E29-EE60BFEA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9F3D1F-C587-44A5-AC93-DD54717AA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65DB2-128A-4ABD-80B9-C075DB377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B216EB-C3E1-4880-BAE9-523AC9E5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6D7-6BE6-471D-9DF1-432969ECC142}" type="datetimeFigureOut">
              <a:rPr lang="fr-BE" smtClean="0"/>
              <a:t>30-08-18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6D4E03-A104-41D8-82C6-97DA708D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C5DB82-EF68-4B91-ADC0-EFC85736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70D-4F8A-4206-9C5A-769D7260D2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303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83AD0B-F920-4139-A101-A749DC2E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0BAC43-010B-408B-ACD3-1CF3CC770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E57BCD-2781-4250-8B1D-D2211681D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D6D7-6BE6-471D-9DF1-432969ECC142}" type="datetimeFigureOut">
              <a:rPr lang="fr-BE" smtClean="0"/>
              <a:t>30-08-18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A698A-4FB1-4EA0-B062-CD7A1CDD7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086723-9327-4726-972A-22A7520F2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070D-4F8A-4206-9C5A-769D7260D2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443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3CEBD-2D11-4DE6-8081-F6202B03D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778C1F-C904-430E-92A7-C3237AD37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933544E-646F-459E-BE4D-EDD4AD4A77ED}"/>
              </a:ext>
            </a:extLst>
          </p:cNvPr>
          <p:cNvCxnSpPr>
            <a:cxnSpLocks/>
          </p:cNvCxnSpPr>
          <p:nvPr/>
        </p:nvCxnSpPr>
        <p:spPr>
          <a:xfrm>
            <a:off x="2843868" y="847288"/>
            <a:ext cx="0" cy="25817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1EB8A94-08E8-4E08-944A-9A110FD0F58F}"/>
              </a:ext>
            </a:extLst>
          </p:cNvPr>
          <p:cNvCxnSpPr>
            <a:cxnSpLocks/>
          </p:cNvCxnSpPr>
          <p:nvPr/>
        </p:nvCxnSpPr>
        <p:spPr>
          <a:xfrm>
            <a:off x="7092406" y="755297"/>
            <a:ext cx="0" cy="26737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BEAF272-989C-4858-AF33-C809374DCBF5}"/>
              </a:ext>
            </a:extLst>
          </p:cNvPr>
          <p:cNvSpPr txBox="1"/>
          <p:nvPr/>
        </p:nvSpPr>
        <p:spPr>
          <a:xfrm>
            <a:off x="2361921" y="302004"/>
            <a:ext cx="16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Serveur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10E636-3CA5-44C1-8940-80B19091504C}"/>
              </a:ext>
            </a:extLst>
          </p:cNvPr>
          <p:cNvSpPr txBox="1"/>
          <p:nvPr/>
        </p:nvSpPr>
        <p:spPr>
          <a:xfrm>
            <a:off x="6400801" y="302004"/>
            <a:ext cx="15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Tour_Operator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5DBC498-9515-4344-B760-8DA063E4C5CD}"/>
              </a:ext>
            </a:extLst>
          </p:cNvPr>
          <p:cNvCxnSpPr>
            <a:cxnSpLocks/>
          </p:cNvCxnSpPr>
          <p:nvPr/>
        </p:nvCxnSpPr>
        <p:spPr>
          <a:xfrm flipH="1">
            <a:off x="2927758" y="847288"/>
            <a:ext cx="4077049" cy="37750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92A2D9A-BD75-4AC1-A95C-24DA04C82CEC}"/>
              </a:ext>
            </a:extLst>
          </p:cNvPr>
          <p:cNvSpPr txBox="1"/>
          <p:nvPr/>
        </p:nvSpPr>
        <p:spPr>
          <a:xfrm>
            <a:off x="4053533" y="574646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Envoi Digest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06105F-88FA-40B8-8794-F8A9DA9CA51B}"/>
              </a:ext>
            </a:extLst>
          </p:cNvPr>
          <p:cNvCxnSpPr>
            <a:cxnSpLocks/>
          </p:cNvCxnSpPr>
          <p:nvPr/>
        </p:nvCxnSpPr>
        <p:spPr>
          <a:xfrm flipV="1">
            <a:off x="2873714" y="1498912"/>
            <a:ext cx="4164648" cy="6167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ACE837B-2DF5-4671-8822-4FE55B0F0A88}"/>
              </a:ext>
            </a:extLst>
          </p:cNvPr>
          <p:cNvSpPr txBox="1"/>
          <p:nvPr/>
        </p:nvSpPr>
        <p:spPr>
          <a:xfrm>
            <a:off x="4246197" y="1160417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Public Key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E078145-1F59-4F17-A7F6-ABFB0AF20C8A}"/>
              </a:ext>
            </a:extLst>
          </p:cNvPr>
          <p:cNvCxnSpPr>
            <a:cxnSpLocks/>
          </p:cNvCxnSpPr>
          <p:nvPr/>
        </p:nvCxnSpPr>
        <p:spPr>
          <a:xfrm flipH="1">
            <a:off x="2873714" y="2061062"/>
            <a:ext cx="416464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DAD22581-D9BE-4FB0-9D92-A951F26B32FB}"/>
              </a:ext>
            </a:extLst>
          </p:cNvPr>
          <p:cNvSpPr txBox="1"/>
          <p:nvPr/>
        </p:nvSpPr>
        <p:spPr>
          <a:xfrm>
            <a:off x="3673868" y="1683037"/>
            <a:ext cx="277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Clé symétrique DES chiffrée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9F77C30-71FE-4637-8960-3AA448452761}"/>
              </a:ext>
            </a:extLst>
          </p:cNvPr>
          <p:cNvCxnSpPr>
            <a:cxnSpLocks/>
          </p:cNvCxnSpPr>
          <p:nvPr/>
        </p:nvCxnSpPr>
        <p:spPr>
          <a:xfrm flipH="1">
            <a:off x="2873714" y="2641300"/>
            <a:ext cx="416464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EDA003C-7D1A-4A35-8473-7B0F4E93747E}"/>
              </a:ext>
            </a:extLst>
          </p:cNvPr>
          <p:cNvSpPr txBox="1"/>
          <p:nvPr/>
        </p:nvSpPr>
        <p:spPr>
          <a:xfrm>
            <a:off x="3980707" y="2203496"/>
            <a:ext cx="195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Clé HMAC chiffrée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7539453-9DEF-46B2-8AA2-0F62E13EFFF0}"/>
              </a:ext>
            </a:extLst>
          </p:cNvPr>
          <p:cNvCxnSpPr/>
          <p:nvPr/>
        </p:nvCxnSpPr>
        <p:spPr>
          <a:xfrm>
            <a:off x="2873714" y="1683037"/>
            <a:ext cx="41646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38A42AF-8C44-4AB6-8FF7-B16C90CF9D49}"/>
              </a:ext>
            </a:extLst>
          </p:cNvPr>
          <p:cNvCxnSpPr/>
          <p:nvPr/>
        </p:nvCxnSpPr>
        <p:spPr>
          <a:xfrm>
            <a:off x="2927758" y="2917617"/>
            <a:ext cx="41646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E148CC44-3F2B-4AF1-8CCC-574D39CE412C}"/>
              </a:ext>
            </a:extLst>
          </p:cNvPr>
          <p:cNvSpPr txBox="1"/>
          <p:nvPr/>
        </p:nvSpPr>
        <p:spPr>
          <a:xfrm>
            <a:off x="7415868" y="2138144"/>
            <a:ext cx="121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Handshake</a:t>
            </a:r>
          </a:p>
        </p:txBody>
      </p:sp>
    </p:spTree>
    <p:extLst>
      <p:ext uri="{BB962C8B-B14F-4D97-AF65-F5344CB8AC3E}">
        <p14:creationId xmlns:p14="http://schemas.microsoft.com/office/powerpoint/2010/main" val="10107062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</dc:creator>
  <cp:lastModifiedBy>Vince</cp:lastModifiedBy>
  <cp:revision>2</cp:revision>
  <dcterms:created xsi:type="dcterms:W3CDTF">2018-08-30T12:49:02Z</dcterms:created>
  <dcterms:modified xsi:type="dcterms:W3CDTF">2018-08-30T13:15:44Z</dcterms:modified>
</cp:coreProperties>
</file>