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73" autoAdjust="0"/>
    <p:restoredTop sz="94616" autoAdjust="0"/>
  </p:normalViewPr>
  <p:slideViewPr>
    <p:cSldViewPr snapToGrid="0">
      <p:cViewPr varScale="1">
        <p:scale>
          <a:sx n="107" d="100"/>
          <a:sy n="107" d="100"/>
        </p:scale>
        <p:origin x="612" y="10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1">
              <a:rPr lang="en-US" smtClean="0"/>
              <a:t>12/15/2023</a:t>
            </a:fld>
            <a:endParaRPr lang="en-US" dirty="0"/>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34686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308387" y="757451"/>
            <a:ext cx="10875953" cy="1214650"/>
          </a:xfrm>
        </p:spPr>
        <p:txBody>
          <a:bodyPr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335467" y="1972101"/>
            <a:ext cx="10848873" cy="40476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1">
              <a:rPr lang="en-US" smtClean="0"/>
              <a:t>12/15/2023</a:t>
            </a:fld>
            <a:endParaRPr lang="en-US" dirty="0"/>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3919244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9359496" y="755981"/>
            <a:ext cx="2277552" cy="5338369"/>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838199" y="755981"/>
            <a:ext cx="8230086" cy="5338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1">
              <a:rPr lang="en-US" smtClean="0"/>
              <a:t>12/15/2023</a:t>
            </a:fld>
            <a:endParaRPr lang="en-US" dirty="0"/>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774450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1">
              <a:rPr lang="en-US" smtClean="0"/>
              <a:t>12/15/2023</a:t>
            </a:fld>
            <a:endParaRPr lang="en-US" dirty="0"/>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3925881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1">
              <a:rPr lang="en-US" smtClean="0"/>
              <a:t>12/15/2023</a:t>
            </a:fld>
            <a:endParaRPr lang="en-US" dirty="0"/>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2428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303197" y="750627"/>
            <a:ext cx="10846556" cy="130415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1">
              <a:rPr lang="en-US" smtClean="0"/>
              <a:t>12/15/2023</a:t>
            </a:fld>
            <a:endParaRPr lang="en-US" dirty="0"/>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3895807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305649" y="743803"/>
            <a:ext cx="10764271" cy="1025362"/>
          </a:xfrm>
        </p:spPr>
        <p:txBody>
          <a:bodyPr anchor="t"/>
          <a:lstStyle/>
          <a:p>
            <a:r>
              <a:rPr lang="en-US" dirty="0"/>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1056961" y="2678597"/>
            <a:ext cx="4571287" cy="3506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6498633" y="2678596"/>
            <a:ext cx="4571287" cy="3506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1">
              <a:rPr lang="en-US" smtClean="0"/>
              <a:t>12/15/2023</a:t>
            </a:fld>
            <a:endParaRPr lang="en-US" dirty="0"/>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1879499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308387" y="757766"/>
            <a:ext cx="7240293" cy="3547534"/>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1">
              <a:rPr lang="en-US" smtClean="0"/>
              <a:t>12/15/2023</a:t>
            </a:fld>
            <a:endParaRPr lang="en-US" dirty="0"/>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1012110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1">
              <a:rPr lang="en-US" smtClean="0"/>
              <a:t>12/15/2023</a:t>
            </a:fld>
            <a:endParaRPr lang="en-US" dirty="0"/>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1408838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1">
              <a:rPr lang="en-US" smtClean="0"/>
              <a:t>12/15/2023</a:t>
            </a:fld>
            <a:endParaRPr lang="en-US" dirty="0"/>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770095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378CDE2-0C1B-D3BE-F399-98D983EF4534}"/>
              </a:ext>
            </a:extLst>
          </p:cNvPr>
          <p:cNvSpPr>
            <a:spLocks noGrp="1"/>
          </p:cNvSpPr>
          <p:nvPr>
            <p:ph type="pic" idx="1"/>
          </p:nvPr>
        </p:nvSpPr>
        <p:spPr>
          <a:xfrm>
            <a:off x="5105400" y="838200"/>
            <a:ext cx="624998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1">
              <a:rPr lang="en-US" smtClean="0"/>
              <a:t>12/15/2023</a:t>
            </a:fld>
            <a:endParaRPr lang="en-US" dirty="0"/>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226687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1">
              <a:rPr lang="en-US" smtClean="0"/>
              <a:t>12/15/2023</a:t>
            </a:fld>
            <a:endParaRPr lang="en-US" dirty="0"/>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3931196022"/>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4B04182-BBFB-AB05-0885-6E210C002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90F7F15-66C9-49B1-4991-124BA44D1E78}"/>
              </a:ext>
              <a:ext uri="{C183D7F6-B498-43B3-948B-1728B52AA6E4}">
                <adec:decorative xmlns:adec="http://schemas.microsoft.com/office/drawing/2017/decorative" val="1"/>
              </a:ext>
            </a:extLst>
          </p:cNvPr>
          <p:cNvSpPr/>
          <p:nvPr/>
        </p:nvSpPr>
        <p:spPr>
          <a:xfrm>
            <a:off x="5105400" y="-16329"/>
            <a:ext cx="7086599" cy="7094765"/>
          </a:xfrm>
          <a:custGeom>
            <a:avLst/>
            <a:gdLst>
              <a:gd name="connsiteX0" fmla="*/ 0 w 6285722"/>
              <a:gd name="connsiteY0" fmla="*/ 0 h 6858000"/>
              <a:gd name="connsiteX1" fmla="*/ 6285722 w 6285722"/>
              <a:gd name="connsiteY1" fmla="*/ 0 h 6858000"/>
              <a:gd name="connsiteX2" fmla="*/ 6285722 w 6285722"/>
              <a:gd name="connsiteY2" fmla="*/ 6858000 h 6858000"/>
              <a:gd name="connsiteX3" fmla="*/ 0 w 6285722"/>
              <a:gd name="connsiteY3" fmla="*/ 6858000 h 6858000"/>
              <a:gd name="connsiteX4" fmla="*/ 0 w 6285722"/>
              <a:gd name="connsiteY4" fmla="*/ 0 h 6858000"/>
              <a:gd name="connsiteX0" fmla="*/ 979714 w 7265436"/>
              <a:gd name="connsiteY0" fmla="*/ 0 h 6882493"/>
              <a:gd name="connsiteX1" fmla="*/ 7265436 w 7265436"/>
              <a:gd name="connsiteY1" fmla="*/ 0 h 6882493"/>
              <a:gd name="connsiteX2" fmla="*/ 7265436 w 7265436"/>
              <a:gd name="connsiteY2" fmla="*/ 6858000 h 6882493"/>
              <a:gd name="connsiteX3" fmla="*/ 0 w 7265436"/>
              <a:gd name="connsiteY3" fmla="*/ 6882493 h 6882493"/>
              <a:gd name="connsiteX4" fmla="*/ 979714 w 7265436"/>
              <a:gd name="connsiteY4" fmla="*/ 0 h 6882493"/>
              <a:gd name="connsiteX0" fmla="*/ 2201780 w 7265436"/>
              <a:gd name="connsiteY0" fmla="*/ 0 h 6898880"/>
              <a:gd name="connsiteX1" fmla="*/ 7265436 w 7265436"/>
              <a:gd name="connsiteY1" fmla="*/ 16387 h 6898880"/>
              <a:gd name="connsiteX2" fmla="*/ 7265436 w 7265436"/>
              <a:gd name="connsiteY2" fmla="*/ 6874387 h 6898880"/>
              <a:gd name="connsiteX3" fmla="*/ 0 w 7265436"/>
              <a:gd name="connsiteY3" fmla="*/ 6898880 h 6898880"/>
              <a:gd name="connsiteX4" fmla="*/ 2201780 w 7265436"/>
              <a:gd name="connsiteY4" fmla="*/ 0 h 689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5436" h="6898880">
                <a:moveTo>
                  <a:pt x="2201780" y="0"/>
                </a:moveTo>
                <a:lnTo>
                  <a:pt x="7265436" y="16387"/>
                </a:lnTo>
                <a:lnTo>
                  <a:pt x="7265436" y="6874387"/>
                </a:lnTo>
                <a:lnTo>
                  <a:pt x="0" y="6898880"/>
                </a:lnTo>
                <a:lnTo>
                  <a:pt x="2201780" y="0"/>
                </a:lnTo>
                <a:close/>
              </a:path>
            </a:pathLst>
          </a:cu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B4E077-8244-BE09-B402-BBA58927B0D9}"/>
              </a:ext>
            </a:extLst>
          </p:cNvPr>
          <p:cNvSpPr>
            <a:spLocks noGrp="1"/>
          </p:cNvSpPr>
          <p:nvPr>
            <p:ph type="ctrTitle"/>
          </p:nvPr>
        </p:nvSpPr>
        <p:spPr>
          <a:xfrm>
            <a:off x="308388" y="745440"/>
            <a:ext cx="6023501" cy="3559859"/>
          </a:xfrm>
        </p:spPr>
        <p:txBody>
          <a:bodyPr anchor="t">
            <a:normAutofit/>
          </a:bodyPr>
          <a:lstStyle/>
          <a:p>
            <a:r>
              <a:rPr lang="en-US" sz="4600" dirty="0"/>
              <a:t>1</a:t>
            </a:r>
            <a:r>
              <a:rPr lang="en-US" sz="4600" baseline="30000" dirty="0"/>
              <a:t>st</a:t>
            </a:r>
            <a:r>
              <a:rPr lang="en-US" sz="4600" dirty="0"/>
              <a:t> Checkpoint :</a:t>
            </a:r>
            <a:br>
              <a:rPr lang="en-US" sz="4800" dirty="0"/>
            </a:br>
            <a:br>
              <a:rPr lang="en-US" sz="4800" dirty="0"/>
            </a:br>
            <a:r>
              <a:rPr lang="en-US" sz="4800" dirty="0"/>
              <a:t>Web Fundamentals</a:t>
            </a:r>
            <a:br>
              <a:rPr lang="en-US" sz="4800" dirty="0"/>
            </a:br>
            <a:endParaRPr lang="en-US" sz="4800" dirty="0"/>
          </a:p>
        </p:txBody>
      </p:sp>
      <p:sp>
        <p:nvSpPr>
          <p:cNvPr id="3" name="Subtitle 2">
            <a:extLst>
              <a:ext uri="{FF2B5EF4-FFF2-40B4-BE49-F238E27FC236}">
                <a16:creationId xmlns:a16="http://schemas.microsoft.com/office/drawing/2014/main" id="{1DEE5B7E-500A-0368-3473-793E0948F2A3}"/>
              </a:ext>
            </a:extLst>
          </p:cNvPr>
          <p:cNvSpPr>
            <a:spLocks noGrp="1"/>
          </p:cNvSpPr>
          <p:nvPr>
            <p:ph type="subTitle" idx="1"/>
          </p:nvPr>
        </p:nvSpPr>
        <p:spPr>
          <a:xfrm>
            <a:off x="308388" y="3939455"/>
            <a:ext cx="4008779" cy="1506603"/>
          </a:xfrm>
        </p:spPr>
        <p:txBody>
          <a:bodyPr anchor="b">
            <a:normAutofit/>
          </a:bodyPr>
          <a:lstStyle/>
          <a:p>
            <a:r>
              <a:rPr lang="en-US" sz="2000" dirty="0"/>
              <a:t>Presentation</a:t>
            </a:r>
            <a:r>
              <a:rPr lang="fr-FR" sz="2000" dirty="0"/>
              <a:t> by :</a:t>
            </a:r>
            <a:br>
              <a:rPr lang="fr-FR" sz="2000" dirty="0"/>
            </a:br>
            <a:r>
              <a:rPr lang="fr-FR" sz="2000" dirty="0"/>
              <a:t> 	</a:t>
            </a:r>
            <a:r>
              <a:rPr lang="fr-FR" sz="2000" b="1" dirty="0"/>
              <a:t>Mohamed </a:t>
            </a:r>
            <a:br>
              <a:rPr lang="fr-FR" sz="2000" b="1" dirty="0"/>
            </a:br>
            <a:r>
              <a:rPr lang="fr-FR" sz="2000" b="1" dirty="0"/>
              <a:t>  	KRICHENE</a:t>
            </a:r>
            <a:endParaRPr lang="en-US" b="1" dirty="0"/>
          </a:p>
        </p:txBody>
      </p:sp>
      <p:pic>
        <p:nvPicPr>
          <p:cNvPr id="6" name="Picture 5" descr="A black and white logo&#10;&#10;Description automatically generated">
            <a:extLst>
              <a:ext uri="{FF2B5EF4-FFF2-40B4-BE49-F238E27FC236}">
                <a16:creationId xmlns:a16="http://schemas.microsoft.com/office/drawing/2014/main" id="{72D1DAF5-780C-9633-2B8D-FE9F12F8DE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1890" y="2566084"/>
            <a:ext cx="5860110" cy="964969"/>
          </a:xfrm>
          <a:prstGeom prst="rect">
            <a:avLst/>
          </a:prstGeom>
        </p:spPr>
      </p:pic>
    </p:spTree>
    <p:extLst>
      <p:ext uri="{BB962C8B-B14F-4D97-AF65-F5344CB8AC3E}">
        <p14:creationId xmlns:p14="http://schemas.microsoft.com/office/powerpoint/2010/main" val="3999851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CCE06-C09B-3345-952B-0C6453B8DD73}"/>
              </a:ext>
            </a:extLst>
          </p:cNvPr>
          <p:cNvSpPr>
            <a:spLocks noGrp="1"/>
          </p:cNvSpPr>
          <p:nvPr>
            <p:ph type="title"/>
          </p:nvPr>
        </p:nvSpPr>
        <p:spPr/>
        <p:txBody>
          <a:bodyPr anchor="ctr"/>
          <a:lstStyle/>
          <a:p>
            <a:r>
              <a:rPr lang="en-US" dirty="0">
                <a:solidFill>
                  <a:srgbClr val="FF0000"/>
                </a:solidFill>
              </a:rPr>
              <a:t>O</a:t>
            </a:r>
            <a:r>
              <a:rPr lang="en-US" dirty="0"/>
              <a:t>utline</a:t>
            </a:r>
          </a:p>
        </p:txBody>
      </p:sp>
      <p:sp>
        <p:nvSpPr>
          <p:cNvPr id="3" name="Content Placeholder 2">
            <a:extLst>
              <a:ext uri="{FF2B5EF4-FFF2-40B4-BE49-F238E27FC236}">
                <a16:creationId xmlns:a16="http://schemas.microsoft.com/office/drawing/2014/main" id="{09853D8A-CE80-4971-5167-5C9883005FA2}"/>
              </a:ext>
            </a:extLst>
          </p:cNvPr>
          <p:cNvSpPr>
            <a:spLocks noGrp="1"/>
          </p:cNvSpPr>
          <p:nvPr>
            <p:ph idx="1"/>
          </p:nvPr>
        </p:nvSpPr>
        <p:spPr/>
        <p:txBody>
          <a:bodyPr/>
          <a:lstStyle/>
          <a:p>
            <a:pPr marL="627063" indent="-177800">
              <a:tabLst>
                <a:tab pos="0" algn="l"/>
              </a:tabLst>
            </a:pPr>
            <a:r>
              <a:rPr lang="en-US" b="1" i="1" spc="300" dirty="0">
                <a:solidFill>
                  <a:srgbClr val="FF0000"/>
                </a:solidFill>
              </a:rPr>
              <a:t>H</a:t>
            </a:r>
            <a:r>
              <a:rPr lang="en-US" b="1" i="1" spc="300" dirty="0"/>
              <a:t>ow does the web work  ? </a:t>
            </a:r>
          </a:p>
          <a:p>
            <a:pPr marL="627063" indent="-177800">
              <a:tabLst>
                <a:tab pos="0" algn="l"/>
              </a:tabLst>
            </a:pPr>
            <a:r>
              <a:rPr lang="en-US" b="1" i="1" spc="300" dirty="0">
                <a:solidFill>
                  <a:srgbClr val="FF0000"/>
                </a:solidFill>
              </a:rPr>
              <a:t>W</a:t>
            </a:r>
            <a:r>
              <a:rPr lang="en-US" b="1" i="1" spc="300" dirty="0"/>
              <a:t>hat</a:t>
            </a:r>
            <a:r>
              <a:rPr lang="fr-FR" b="1" i="1" spc="300" dirty="0"/>
              <a:t> </a:t>
            </a:r>
            <a:r>
              <a:rPr lang="en-US" b="1" i="1" spc="300" dirty="0"/>
              <a:t>do you need as a developer ?</a:t>
            </a:r>
          </a:p>
          <a:p>
            <a:pPr marL="627063" indent="-177800">
              <a:tabLst>
                <a:tab pos="0" algn="l"/>
              </a:tabLst>
            </a:pPr>
            <a:r>
              <a:rPr lang="en-US" b="1" i="1" spc="300" dirty="0">
                <a:solidFill>
                  <a:srgbClr val="FF0000"/>
                </a:solidFill>
              </a:rPr>
              <a:t>W</a:t>
            </a:r>
            <a:r>
              <a:rPr lang="en-US" b="1" i="1" spc="300" dirty="0"/>
              <a:t>hy did I choose to learn web development ?</a:t>
            </a:r>
          </a:p>
        </p:txBody>
      </p:sp>
      <p:sp>
        <p:nvSpPr>
          <p:cNvPr id="4" name="Date Placeholder 3">
            <a:extLst>
              <a:ext uri="{FF2B5EF4-FFF2-40B4-BE49-F238E27FC236}">
                <a16:creationId xmlns:a16="http://schemas.microsoft.com/office/drawing/2014/main" id="{A21DDD9C-B153-C426-2D9F-4AE2A9769135}"/>
              </a:ext>
            </a:extLst>
          </p:cNvPr>
          <p:cNvSpPr>
            <a:spLocks noGrp="1"/>
          </p:cNvSpPr>
          <p:nvPr>
            <p:ph type="dt" sz="half" idx="10"/>
          </p:nvPr>
        </p:nvSpPr>
        <p:spPr/>
        <p:txBody>
          <a:bodyPr/>
          <a:lstStyle/>
          <a:p>
            <a:fld id="{0F996519-E62D-4F8C-AE1E-36928EC7D15C}" type="datetime1">
              <a:rPr lang="en-US" smtClean="0"/>
              <a:t>12/15/2023</a:t>
            </a:fld>
            <a:endParaRPr lang="en-US" dirty="0"/>
          </a:p>
        </p:txBody>
      </p:sp>
      <p:sp>
        <p:nvSpPr>
          <p:cNvPr id="5" name="Footer Placeholder 4">
            <a:extLst>
              <a:ext uri="{FF2B5EF4-FFF2-40B4-BE49-F238E27FC236}">
                <a16:creationId xmlns:a16="http://schemas.microsoft.com/office/drawing/2014/main" id="{E9610BCA-587A-487E-6189-6EDC22D4488B}"/>
              </a:ext>
            </a:extLst>
          </p:cNvPr>
          <p:cNvSpPr>
            <a:spLocks noGrp="1"/>
          </p:cNvSpPr>
          <p:nvPr>
            <p:ph type="ftr" sz="quarter" idx="11"/>
          </p:nvPr>
        </p:nvSpPr>
        <p:spPr/>
        <p:txBody>
          <a:bodyPr/>
          <a:lstStyle/>
          <a:p>
            <a:r>
              <a:rPr lang="fr-FR" dirty="0"/>
              <a:t>page</a:t>
            </a:r>
            <a:endParaRPr lang="en-US" dirty="0"/>
          </a:p>
        </p:txBody>
      </p:sp>
      <p:sp>
        <p:nvSpPr>
          <p:cNvPr id="6" name="Slide Number Placeholder 5">
            <a:extLst>
              <a:ext uri="{FF2B5EF4-FFF2-40B4-BE49-F238E27FC236}">
                <a16:creationId xmlns:a16="http://schemas.microsoft.com/office/drawing/2014/main" id="{B00E11B3-9244-1050-40AB-DCB965EB8D4D}"/>
              </a:ext>
            </a:extLst>
          </p:cNvPr>
          <p:cNvSpPr>
            <a:spLocks noGrp="1"/>
          </p:cNvSpPr>
          <p:nvPr>
            <p:ph type="sldNum" sz="quarter" idx="12"/>
          </p:nvPr>
        </p:nvSpPr>
        <p:spPr/>
        <p:txBody>
          <a:bodyPr/>
          <a:lstStyle/>
          <a:p>
            <a:fld id="{6E91CC32-6A6B-4E2E-BBA1-6864F305DA26}" type="slidenum">
              <a:rPr lang="en-US" smtClean="0"/>
              <a:t>2</a:t>
            </a:fld>
            <a:endParaRPr lang="en-US" dirty="0"/>
          </a:p>
        </p:txBody>
      </p:sp>
    </p:spTree>
    <p:extLst>
      <p:ext uri="{BB962C8B-B14F-4D97-AF65-F5344CB8AC3E}">
        <p14:creationId xmlns:p14="http://schemas.microsoft.com/office/powerpoint/2010/main" val="923242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43DC816-626A-4C42-B23E-AB8EB5E59E13}"/>
              </a:ext>
            </a:extLst>
          </p:cNvPr>
          <p:cNvSpPr>
            <a:spLocks noGrp="1"/>
          </p:cNvSpPr>
          <p:nvPr>
            <p:ph type="title"/>
          </p:nvPr>
        </p:nvSpPr>
        <p:spPr>
          <a:xfrm>
            <a:off x="308389" y="750162"/>
            <a:ext cx="4797012" cy="1802538"/>
          </a:xfrm>
        </p:spPr>
        <p:txBody>
          <a:bodyPr anchor="t">
            <a:normAutofit/>
          </a:bodyPr>
          <a:lstStyle/>
          <a:p>
            <a:r>
              <a:rPr lang="en-US" b="1" i="1" spc="300" dirty="0">
                <a:solidFill>
                  <a:srgbClr val="FF0000"/>
                </a:solidFill>
              </a:rPr>
              <a:t>H</a:t>
            </a:r>
            <a:r>
              <a:rPr lang="en-US" b="1" i="1" spc="300" dirty="0"/>
              <a:t>ow does the web work  ? </a:t>
            </a:r>
            <a:endParaRPr lang="en-US" dirty="0"/>
          </a:p>
        </p:txBody>
      </p:sp>
      <p:sp>
        <p:nvSpPr>
          <p:cNvPr id="4" name="Date Placeholder 3">
            <a:extLst>
              <a:ext uri="{FF2B5EF4-FFF2-40B4-BE49-F238E27FC236}">
                <a16:creationId xmlns:a16="http://schemas.microsoft.com/office/drawing/2014/main" id="{42F6D6F2-049C-051C-413E-6934C2C29C80}"/>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smtClean="0"/>
              <a:pPr>
                <a:spcAft>
                  <a:spcPts val="600"/>
                </a:spcAft>
              </a:pPr>
              <a:t>12/15/2023</a:t>
            </a:fld>
            <a:endParaRPr lang="en-US" dirty="0"/>
          </a:p>
        </p:txBody>
      </p:sp>
      <p:sp>
        <p:nvSpPr>
          <p:cNvPr id="3" name="Content Placeholder 2">
            <a:extLst>
              <a:ext uri="{FF2B5EF4-FFF2-40B4-BE49-F238E27FC236}">
                <a16:creationId xmlns:a16="http://schemas.microsoft.com/office/drawing/2014/main" id="{5E5DAEEA-B210-5336-1FA8-F329CD3DF4A4}"/>
              </a:ext>
            </a:extLst>
          </p:cNvPr>
          <p:cNvSpPr>
            <a:spLocks noGrp="1"/>
          </p:cNvSpPr>
          <p:nvPr>
            <p:ph idx="1"/>
          </p:nvPr>
        </p:nvSpPr>
        <p:spPr>
          <a:xfrm>
            <a:off x="340137" y="2569464"/>
            <a:ext cx="5468992" cy="3555138"/>
          </a:xfrm>
        </p:spPr>
        <p:txBody>
          <a:bodyPr anchor="b">
            <a:normAutofit/>
          </a:bodyPr>
          <a:lstStyle/>
          <a:p>
            <a:pPr marL="0" indent="0" algn="just">
              <a:buNone/>
            </a:pPr>
            <a:r>
              <a:rPr lang="en-US" dirty="0"/>
              <a:t>The Web (world wide web) is a mean to access all the information on the internet using protocols like HTTP (I.e. methods like POST, GET, DELETE) to send and retrieve data from Clients (I.e. browsers, mobile apps etc.…) via ISP to the different types of servers and data warehouses.</a:t>
            </a:r>
          </a:p>
        </p:txBody>
      </p:sp>
      <p:pic>
        <p:nvPicPr>
          <p:cNvPr id="9" name="Picture 8" descr="A diagram of a server network">
            <a:extLst>
              <a:ext uri="{FF2B5EF4-FFF2-40B4-BE49-F238E27FC236}">
                <a16:creationId xmlns:a16="http://schemas.microsoft.com/office/drawing/2014/main" id="{1E194F0F-DEF8-4E78-73FB-8F060B73C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6949" y="2051654"/>
            <a:ext cx="3856569" cy="2754692"/>
          </a:xfrm>
          <a:prstGeom prst="rect">
            <a:avLst/>
          </a:prstGeom>
          <a:noFill/>
        </p:spPr>
      </p:pic>
      <p:sp>
        <p:nvSpPr>
          <p:cNvPr id="6" name="Slide Number Placeholder 5">
            <a:extLst>
              <a:ext uri="{FF2B5EF4-FFF2-40B4-BE49-F238E27FC236}">
                <a16:creationId xmlns:a16="http://schemas.microsoft.com/office/drawing/2014/main" id="{F1915A91-D4A0-1FC5-CA50-7CE9F25B4A76}"/>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smtClean="0"/>
              <a:pPr>
                <a:spcAft>
                  <a:spcPts val="600"/>
                </a:spcAft>
              </a:pPr>
              <a:t>3</a:t>
            </a:fld>
            <a:endParaRPr lang="en-US" dirty="0"/>
          </a:p>
        </p:txBody>
      </p:sp>
      <p:sp>
        <p:nvSpPr>
          <p:cNvPr id="10" name="Footer Placeholder 4">
            <a:extLst>
              <a:ext uri="{FF2B5EF4-FFF2-40B4-BE49-F238E27FC236}">
                <a16:creationId xmlns:a16="http://schemas.microsoft.com/office/drawing/2014/main" id="{184251BC-513C-3DB9-4255-37278F7C94FA}"/>
              </a:ext>
            </a:extLst>
          </p:cNvPr>
          <p:cNvSpPr>
            <a:spLocks noGrp="1"/>
          </p:cNvSpPr>
          <p:nvPr>
            <p:ph type="ftr" sz="quarter" idx="11"/>
          </p:nvPr>
        </p:nvSpPr>
        <p:spPr>
          <a:xfrm>
            <a:off x="7344016" y="6424761"/>
            <a:ext cx="4059936" cy="365125"/>
          </a:xfrm>
        </p:spPr>
        <p:txBody>
          <a:bodyPr/>
          <a:lstStyle/>
          <a:p>
            <a:r>
              <a:rPr lang="fr-FR" dirty="0"/>
              <a:t>page</a:t>
            </a:r>
            <a:endParaRPr lang="en-US" dirty="0"/>
          </a:p>
        </p:txBody>
      </p:sp>
    </p:spTree>
    <p:extLst>
      <p:ext uri="{BB962C8B-B14F-4D97-AF65-F5344CB8AC3E}">
        <p14:creationId xmlns:p14="http://schemas.microsoft.com/office/powerpoint/2010/main" val="601987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5DAEEA-B210-5336-1FA8-F329CD3DF4A4}"/>
              </a:ext>
            </a:extLst>
          </p:cNvPr>
          <p:cNvSpPr>
            <a:spLocks noGrp="1"/>
          </p:cNvSpPr>
          <p:nvPr>
            <p:ph idx="1"/>
          </p:nvPr>
        </p:nvSpPr>
        <p:spPr/>
        <p:txBody>
          <a:bodyPr/>
          <a:lstStyle/>
          <a:p>
            <a:pPr marL="0" indent="0">
              <a:buNone/>
            </a:pPr>
            <a:r>
              <a:rPr lang="en-US" dirty="0"/>
              <a:t>As a full stack developer you should have the ability to develop both Client (Front-end) and server (Back-end) software.</a:t>
            </a:r>
          </a:p>
          <a:p>
            <a:pPr marL="0" indent="0">
              <a:buNone/>
            </a:pPr>
            <a:r>
              <a:rPr lang="en-US" dirty="0"/>
              <a:t>To do so you need to at least master :</a:t>
            </a:r>
          </a:p>
          <a:p>
            <a:pPr marL="447675"/>
            <a:r>
              <a:rPr lang="en-US" dirty="0"/>
              <a:t>Web design languages like JavaScript, jQuery, React, Angular, or VueJS.</a:t>
            </a:r>
          </a:p>
          <a:p>
            <a:pPr marL="447675"/>
            <a:r>
              <a:rPr lang="en-US" dirty="0"/>
              <a:t>Scripting language for the server side like PHP, ASP, Python, etc.</a:t>
            </a:r>
          </a:p>
          <a:p>
            <a:pPr marL="447675"/>
            <a:r>
              <a:rPr lang="en-US" dirty="0"/>
              <a:t>Languages to manipulate Databases like SQL, NoSQL, etc.</a:t>
            </a:r>
          </a:p>
        </p:txBody>
      </p:sp>
      <p:sp>
        <p:nvSpPr>
          <p:cNvPr id="4" name="Date Placeholder 3">
            <a:extLst>
              <a:ext uri="{FF2B5EF4-FFF2-40B4-BE49-F238E27FC236}">
                <a16:creationId xmlns:a16="http://schemas.microsoft.com/office/drawing/2014/main" id="{42F6D6F2-049C-051C-413E-6934C2C29C80}"/>
              </a:ext>
            </a:extLst>
          </p:cNvPr>
          <p:cNvSpPr>
            <a:spLocks noGrp="1"/>
          </p:cNvSpPr>
          <p:nvPr>
            <p:ph type="dt" sz="half" idx="10"/>
          </p:nvPr>
        </p:nvSpPr>
        <p:spPr/>
        <p:txBody>
          <a:bodyPr/>
          <a:lstStyle/>
          <a:p>
            <a:fld id="{0F996519-E62D-4F8C-AE1E-36928EC7D15C}" type="datetime1">
              <a:rPr lang="en-US" smtClean="0"/>
              <a:t>12/15/2023</a:t>
            </a:fld>
            <a:endParaRPr lang="en-US" dirty="0"/>
          </a:p>
        </p:txBody>
      </p:sp>
      <p:sp>
        <p:nvSpPr>
          <p:cNvPr id="6" name="Slide Number Placeholder 5">
            <a:extLst>
              <a:ext uri="{FF2B5EF4-FFF2-40B4-BE49-F238E27FC236}">
                <a16:creationId xmlns:a16="http://schemas.microsoft.com/office/drawing/2014/main" id="{F1915A91-D4A0-1FC5-CA50-7CE9F25B4A76}"/>
              </a:ext>
            </a:extLst>
          </p:cNvPr>
          <p:cNvSpPr>
            <a:spLocks noGrp="1"/>
          </p:cNvSpPr>
          <p:nvPr>
            <p:ph type="sldNum" sz="quarter" idx="12"/>
          </p:nvPr>
        </p:nvSpPr>
        <p:spPr/>
        <p:txBody>
          <a:bodyPr/>
          <a:lstStyle/>
          <a:p>
            <a:fld id="{6E91CC32-6A6B-4E2E-BBA1-6864F305DA26}" type="slidenum">
              <a:rPr lang="en-US" smtClean="0"/>
              <a:t>4</a:t>
            </a:fld>
            <a:endParaRPr lang="en-US" dirty="0"/>
          </a:p>
        </p:txBody>
      </p:sp>
      <p:sp>
        <p:nvSpPr>
          <p:cNvPr id="7" name="Title 1">
            <a:extLst>
              <a:ext uri="{FF2B5EF4-FFF2-40B4-BE49-F238E27FC236}">
                <a16:creationId xmlns:a16="http://schemas.microsoft.com/office/drawing/2014/main" id="{566EB28F-E372-9EC6-CF68-7F066CF153E1}"/>
              </a:ext>
            </a:extLst>
          </p:cNvPr>
          <p:cNvSpPr>
            <a:spLocks noGrp="1"/>
          </p:cNvSpPr>
          <p:nvPr>
            <p:ph type="title"/>
          </p:nvPr>
        </p:nvSpPr>
        <p:spPr>
          <a:xfrm>
            <a:off x="308387" y="620202"/>
            <a:ext cx="9956747" cy="1438780"/>
          </a:xfrm>
        </p:spPr>
        <p:txBody>
          <a:bodyPr anchor="ctr"/>
          <a:lstStyle/>
          <a:p>
            <a:r>
              <a:rPr lang="en-US" b="1" i="1" spc="300" dirty="0">
                <a:solidFill>
                  <a:srgbClr val="FF0000"/>
                </a:solidFill>
              </a:rPr>
              <a:t>W</a:t>
            </a:r>
            <a:r>
              <a:rPr lang="en-US" b="1" i="1" spc="300" dirty="0"/>
              <a:t>hat</a:t>
            </a:r>
            <a:r>
              <a:rPr lang="fr-FR" b="1" i="1" spc="300" dirty="0"/>
              <a:t> </a:t>
            </a:r>
            <a:r>
              <a:rPr lang="en-US" b="1" i="1" spc="300" dirty="0"/>
              <a:t>do you need as a developer ?</a:t>
            </a:r>
            <a:endParaRPr lang="en-US" dirty="0"/>
          </a:p>
        </p:txBody>
      </p:sp>
      <p:sp>
        <p:nvSpPr>
          <p:cNvPr id="8" name="Footer Placeholder 4">
            <a:extLst>
              <a:ext uri="{FF2B5EF4-FFF2-40B4-BE49-F238E27FC236}">
                <a16:creationId xmlns:a16="http://schemas.microsoft.com/office/drawing/2014/main" id="{A7176033-B3D0-A8D0-C4B9-A9B584E3BFE0}"/>
              </a:ext>
            </a:extLst>
          </p:cNvPr>
          <p:cNvSpPr>
            <a:spLocks noGrp="1"/>
          </p:cNvSpPr>
          <p:nvPr>
            <p:ph type="ftr" sz="quarter" idx="11"/>
          </p:nvPr>
        </p:nvSpPr>
        <p:spPr>
          <a:xfrm>
            <a:off x="7344016" y="6424761"/>
            <a:ext cx="4059936" cy="365125"/>
          </a:xfrm>
        </p:spPr>
        <p:txBody>
          <a:bodyPr/>
          <a:lstStyle/>
          <a:p>
            <a:r>
              <a:rPr lang="fr-FR" dirty="0"/>
              <a:t>page</a:t>
            </a:r>
            <a:endParaRPr lang="en-US" dirty="0"/>
          </a:p>
        </p:txBody>
      </p:sp>
    </p:spTree>
    <p:extLst>
      <p:ext uri="{BB962C8B-B14F-4D97-AF65-F5344CB8AC3E}">
        <p14:creationId xmlns:p14="http://schemas.microsoft.com/office/powerpoint/2010/main" val="1758271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5DAEEA-B210-5336-1FA8-F329CD3DF4A4}"/>
              </a:ext>
            </a:extLst>
          </p:cNvPr>
          <p:cNvSpPr>
            <a:spLocks noGrp="1"/>
          </p:cNvSpPr>
          <p:nvPr>
            <p:ph idx="1"/>
          </p:nvPr>
        </p:nvSpPr>
        <p:spPr/>
        <p:txBody>
          <a:bodyPr/>
          <a:lstStyle/>
          <a:p>
            <a:pPr marL="0" indent="0">
              <a:buNone/>
            </a:pPr>
            <a:r>
              <a:rPr lang="en-US" dirty="0"/>
              <a:t>To start with, I enjoy web development. In addition the web is extremely in demand which mean more job opportunities.</a:t>
            </a:r>
          </a:p>
        </p:txBody>
      </p:sp>
      <p:sp>
        <p:nvSpPr>
          <p:cNvPr id="4" name="Date Placeholder 3">
            <a:extLst>
              <a:ext uri="{FF2B5EF4-FFF2-40B4-BE49-F238E27FC236}">
                <a16:creationId xmlns:a16="http://schemas.microsoft.com/office/drawing/2014/main" id="{42F6D6F2-049C-051C-413E-6934C2C29C80}"/>
              </a:ext>
            </a:extLst>
          </p:cNvPr>
          <p:cNvSpPr>
            <a:spLocks noGrp="1"/>
          </p:cNvSpPr>
          <p:nvPr>
            <p:ph type="dt" sz="half" idx="10"/>
          </p:nvPr>
        </p:nvSpPr>
        <p:spPr/>
        <p:txBody>
          <a:bodyPr/>
          <a:lstStyle/>
          <a:p>
            <a:fld id="{0F996519-E62D-4F8C-AE1E-36928EC7D15C}" type="datetime1">
              <a:rPr lang="en-US" smtClean="0"/>
              <a:t>12/15/2023</a:t>
            </a:fld>
            <a:endParaRPr lang="en-US" dirty="0"/>
          </a:p>
        </p:txBody>
      </p:sp>
      <p:sp>
        <p:nvSpPr>
          <p:cNvPr id="6" name="Slide Number Placeholder 5">
            <a:extLst>
              <a:ext uri="{FF2B5EF4-FFF2-40B4-BE49-F238E27FC236}">
                <a16:creationId xmlns:a16="http://schemas.microsoft.com/office/drawing/2014/main" id="{F1915A91-D4A0-1FC5-CA50-7CE9F25B4A76}"/>
              </a:ext>
            </a:extLst>
          </p:cNvPr>
          <p:cNvSpPr>
            <a:spLocks noGrp="1"/>
          </p:cNvSpPr>
          <p:nvPr>
            <p:ph type="sldNum" sz="quarter" idx="12"/>
          </p:nvPr>
        </p:nvSpPr>
        <p:spPr/>
        <p:txBody>
          <a:bodyPr/>
          <a:lstStyle/>
          <a:p>
            <a:fld id="{6E91CC32-6A6B-4E2E-BBA1-6864F305DA26}" type="slidenum">
              <a:rPr lang="en-US" smtClean="0"/>
              <a:t>5</a:t>
            </a:fld>
            <a:endParaRPr lang="en-US" dirty="0"/>
          </a:p>
        </p:txBody>
      </p:sp>
      <p:sp>
        <p:nvSpPr>
          <p:cNvPr id="7" name="Title 1">
            <a:extLst>
              <a:ext uri="{FF2B5EF4-FFF2-40B4-BE49-F238E27FC236}">
                <a16:creationId xmlns:a16="http://schemas.microsoft.com/office/drawing/2014/main" id="{566EB28F-E372-9EC6-CF68-7F066CF153E1}"/>
              </a:ext>
            </a:extLst>
          </p:cNvPr>
          <p:cNvSpPr>
            <a:spLocks noGrp="1"/>
          </p:cNvSpPr>
          <p:nvPr>
            <p:ph type="title"/>
          </p:nvPr>
        </p:nvSpPr>
        <p:spPr>
          <a:xfrm>
            <a:off x="308387" y="620202"/>
            <a:ext cx="9956747" cy="1438780"/>
          </a:xfrm>
        </p:spPr>
        <p:txBody>
          <a:bodyPr anchor="ctr"/>
          <a:lstStyle/>
          <a:p>
            <a:pPr marL="627063" indent="-177800">
              <a:tabLst>
                <a:tab pos="0" algn="l"/>
              </a:tabLst>
            </a:pPr>
            <a:r>
              <a:rPr lang="en-US" b="1" i="1" spc="300" dirty="0">
                <a:solidFill>
                  <a:srgbClr val="FF0000"/>
                </a:solidFill>
              </a:rPr>
              <a:t>W</a:t>
            </a:r>
            <a:r>
              <a:rPr lang="en-US" b="1" i="1" spc="300" dirty="0"/>
              <a:t>hy did I choose to learn web development ?</a:t>
            </a:r>
          </a:p>
        </p:txBody>
      </p:sp>
      <p:sp>
        <p:nvSpPr>
          <p:cNvPr id="2" name="Footer Placeholder 4">
            <a:extLst>
              <a:ext uri="{FF2B5EF4-FFF2-40B4-BE49-F238E27FC236}">
                <a16:creationId xmlns:a16="http://schemas.microsoft.com/office/drawing/2014/main" id="{34EA172D-70B0-AF6F-6500-2B1027EE0B32}"/>
              </a:ext>
            </a:extLst>
          </p:cNvPr>
          <p:cNvSpPr>
            <a:spLocks noGrp="1"/>
          </p:cNvSpPr>
          <p:nvPr>
            <p:ph type="ftr" sz="quarter" idx="11"/>
          </p:nvPr>
        </p:nvSpPr>
        <p:spPr>
          <a:xfrm>
            <a:off x="7344016" y="6424761"/>
            <a:ext cx="4059936" cy="365125"/>
          </a:xfrm>
        </p:spPr>
        <p:txBody>
          <a:bodyPr/>
          <a:lstStyle/>
          <a:p>
            <a:r>
              <a:rPr lang="fr-FR" dirty="0"/>
              <a:t>page</a:t>
            </a:r>
            <a:endParaRPr lang="en-US" dirty="0"/>
          </a:p>
        </p:txBody>
      </p:sp>
    </p:spTree>
    <p:extLst>
      <p:ext uri="{BB962C8B-B14F-4D97-AF65-F5344CB8AC3E}">
        <p14:creationId xmlns:p14="http://schemas.microsoft.com/office/powerpoint/2010/main" val="2308838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1B209B-AF7A-9E0F-C5FF-2E87F3E2AC3B}"/>
              </a:ext>
            </a:extLst>
          </p:cNvPr>
          <p:cNvSpPr/>
          <p:nvPr/>
        </p:nvSpPr>
        <p:spPr>
          <a:xfrm>
            <a:off x="4482353" y="3429000"/>
            <a:ext cx="3263153" cy="264459"/>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EB70570B-E475-2E22-CE74-ED6A723BFA5E}"/>
              </a:ext>
            </a:extLst>
          </p:cNvPr>
          <p:cNvSpPr>
            <a:spLocks noGrp="1"/>
          </p:cNvSpPr>
          <p:nvPr>
            <p:ph type="title"/>
          </p:nvPr>
        </p:nvSpPr>
        <p:spPr>
          <a:xfrm>
            <a:off x="2475853" y="1655233"/>
            <a:ext cx="7240293" cy="3547534"/>
          </a:xfrm>
        </p:spPr>
        <p:txBody>
          <a:bodyPr anchor="ctr"/>
          <a:lstStyle/>
          <a:p>
            <a:pPr algn="ctr"/>
            <a:r>
              <a:rPr lang="en-US" dirty="0"/>
              <a:t>Thank you !</a:t>
            </a:r>
          </a:p>
        </p:txBody>
      </p:sp>
      <p:sp>
        <p:nvSpPr>
          <p:cNvPr id="4" name="Date Placeholder 3">
            <a:extLst>
              <a:ext uri="{FF2B5EF4-FFF2-40B4-BE49-F238E27FC236}">
                <a16:creationId xmlns:a16="http://schemas.microsoft.com/office/drawing/2014/main" id="{42F6D6F2-049C-051C-413E-6934C2C29C80}"/>
              </a:ext>
            </a:extLst>
          </p:cNvPr>
          <p:cNvSpPr>
            <a:spLocks noGrp="1"/>
          </p:cNvSpPr>
          <p:nvPr>
            <p:ph type="dt" sz="half" idx="10"/>
          </p:nvPr>
        </p:nvSpPr>
        <p:spPr/>
        <p:txBody>
          <a:bodyPr/>
          <a:lstStyle/>
          <a:p>
            <a:fld id="{0F996519-E62D-4F8C-AE1E-36928EC7D15C}" type="datetime1">
              <a:rPr lang="en-US" smtClean="0"/>
              <a:t>12/15/2023</a:t>
            </a:fld>
            <a:endParaRPr lang="en-US" dirty="0"/>
          </a:p>
        </p:txBody>
      </p:sp>
      <p:sp>
        <p:nvSpPr>
          <p:cNvPr id="5" name="Footer Placeholder 4">
            <a:extLst>
              <a:ext uri="{FF2B5EF4-FFF2-40B4-BE49-F238E27FC236}">
                <a16:creationId xmlns:a16="http://schemas.microsoft.com/office/drawing/2014/main" id="{10249053-D010-0B14-649F-785AB780054E}"/>
              </a:ext>
            </a:extLst>
          </p:cNvPr>
          <p:cNvSpPr>
            <a:spLocks noGrp="1"/>
          </p:cNvSpPr>
          <p:nvPr>
            <p:ph type="ftr" sz="quarter" idx="11"/>
          </p:nvPr>
        </p:nvSpPr>
        <p:spPr/>
        <p:txBody>
          <a:bodyPr/>
          <a:lstStyle/>
          <a:p>
            <a:r>
              <a:rPr lang="en-US" dirty="0"/>
              <a:t>page</a:t>
            </a:r>
          </a:p>
        </p:txBody>
      </p:sp>
      <p:sp>
        <p:nvSpPr>
          <p:cNvPr id="6" name="Slide Number Placeholder 5">
            <a:extLst>
              <a:ext uri="{FF2B5EF4-FFF2-40B4-BE49-F238E27FC236}">
                <a16:creationId xmlns:a16="http://schemas.microsoft.com/office/drawing/2014/main" id="{F1915A91-D4A0-1FC5-CA50-7CE9F25B4A76}"/>
              </a:ext>
            </a:extLst>
          </p:cNvPr>
          <p:cNvSpPr>
            <a:spLocks noGrp="1"/>
          </p:cNvSpPr>
          <p:nvPr>
            <p:ph type="sldNum" sz="quarter" idx="12"/>
          </p:nvPr>
        </p:nvSpPr>
        <p:spPr/>
        <p:txBody>
          <a:bodyPr/>
          <a:lstStyle/>
          <a:p>
            <a:fld id="{6E91CC32-6A6B-4E2E-BBA1-6864F305DA26}" type="slidenum">
              <a:rPr lang="en-US" smtClean="0"/>
              <a:t>6</a:t>
            </a:fld>
            <a:endParaRPr lang="en-US" dirty="0"/>
          </a:p>
        </p:txBody>
      </p:sp>
    </p:spTree>
    <p:extLst>
      <p:ext uri="{BB962C8B-B14F-4D97-AF65-F5344CB8AC3E}">
        <p14:creationId xmlns:p14="http://schemas.microsoft.com/office/powerpoint/2010/main" val="520957140"/>
      </p:ext>
    </p:extLst>
  </p:cSld>
  <p:clrMapOvr>
    <a:masterClrMapping/>
  </p:clrMapOvr>
</p:sld>
</file>

<file path=ppt/theme/theme1.xml><?xml version="1.0" encoding="utf-8"?>
<a:theme xmlns:a="http://schemas.openxmlformats.org/drawingml/2006/main" name="DylanVTI">
  <a:themeElements>
    <a:clrScheme name="AnalogousFromLightSeedLeftStep">
      <a:dk1>
        <a:srgbClr val="000000"/>
      </a:dk1>
      <a:lt1>
        <a:srgbClr val="FFFFFF"/>
      </a:lt1>
      <a:dk2>
        <a:srgbClr val="41243E"/>
      </a:dk2>
      <a:lt2>
        <a:srgbClr val="E2E6E8"/>
      </a:lt2>
      <a:accent1>
        <a:srgbClr val="C39983"/>
      </a:accent1>
      <a:accent2>
        <a:srgbClr val="BF7A7F"/>
      </a:accent2>
      <a:accent3>
        <a:srgbClr val="CB92AE"/>
      </a:accent3>
      <a:accent4>
        <a:srgbClr val="BF7AB9"/>
      </a:accent4>
      <a:accent5>
        <a:srgbClr val="B892CB"/>
      </a:accent5>
      <a:accent6>
        <a:srgbClr val="8B7ABF"/>
      </a:accent6>
      <a:hlink>
        <a:srgbClr val="5B879D"/>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602636BD-A055-489B-83EC-AD971B7E5F9C}" vid="{CD33A9BC-C4B5-4F36-8A14-490DC4E38F27}"/>
    </a:ext>
  </a:extLst>
</a:theme>
</file>

<file path=docProps/app.xml><?xml version="1.0" encoding="utf-8"?>
<Properties xmlns="http://schemas.openxmlformats.org/officeDocument/2006/extended-properties" xmlns:vt="http://schemas.openxmlformats.org/officeDocument/2006/docPropsVTypes">
  <TotalTime>331</TotalTime>
  <Words>247</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Neue Haas Grotesk Text Pro</vt:lpstr>
      <vt:lpstr>DylanVTI</vt:lpstr>
      <vt:lpstr>1st Checkpoint :  Web Fundamentals </vt:lpstr>
      <vt:lpstr>Outline</vt:lpstr>
      <vt:lpstr>How does the web work  ? </vt:lpstr>
      <vt:lpstr>What do you need as a developer ?</vt:lpstr>
      <vt:lpstr>Why did I choose to learn web development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1st Checkpoint : </dc:title>
  <dc:creator>Mohamed Krichene</dc:creator>
  <cp:lastModifiedBy>Mohamed Krichene</cp:lastModifiedBy>
  <cp:revision>12</cp:revision>
  <dcterms:created xsi:type="dcterms:W3CDTF">2023-12-14T17:14:57Z</dcterms:created>
  <dcterms:modified xsi:type="dcterms:W3CDTF">2023-12-15T16:46:16Z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2023-12-14T17:39:26Z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9ec8be54-8632-4cc6-9422-a8fe479fb743</vt:lpwstr>
  </property>
  <property fmtid="{D5CDD505-2E9C-101B-9397-08002B2CF9AE}" pid="7" name="MSIP_Label_defa4170-0d19-0005-0004-bc88714345d2_ActionId">
    <vt:lpwstr>44fbdbce-3e39-4cca-a3fb-da91a2773487</vt:lpwstr>
  </property>
  <property fmtid="{D5CDD505-2E9C-101B-9397-08002B2CF9AE}" pid="8" name="MSIP_Label_defa4170-0d19-0005-0004-bc88714345d2_ContentBits">
    <vt:lpwstr>0</vt:lpwstr>
  </property>
</Properties>
</file>