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B4E-6494-4465-99C3-EA501BC0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9A151-4DB0-4C21-8F7D-99161E3F4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098F-2FEA-47A9-9DEB-3E96D5F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E198-64FD-4DB9-A70F-0A4F4641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08CE-76F1-4D3F-8327-F0730975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31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DCC3-3B96-4156-9B06-AE0E120B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9BF5A-4069-4442-9AF3-DF67D5B7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4B5E-5BEF-4690-8A76-593B9C7B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907E-7250-4867-B610-A515534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E21C-CE8C-4195-B580-D3D9106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251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05164-DEB4-411E-86B0-EF27B55A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A2E7A-4D20-4702-96A2-9E6D89F8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D26A-CE87-43D5-98EE-1AB020DA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38EC-CE2B-4883-BB33-91F48FE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E2373-8A20-41FD-B23E-A7E388C2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27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176C-9EDA-4F1E-A39E-C5A70868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F735-E46D-4468-9EA9-BBC0E51F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0720-9307-4B2E-BCD9-7A33B5C7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BBA1-5227-4D4C-A584-92CCDCC2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9AED-401A-4C70-850B-568A069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777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A5A8-8C9F-41AB-AD3B-F808E945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31201-F482-4B47-93DE-5C330CF1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904D-60D2-4309-B53E-E8B6C646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08E5-36D1-4EED-B975-4944B25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2F0C-C24A-48D5-AD91-6BDE2213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048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D193-BDE3-468A-A299-B11F822C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2BC7-3515-4967-9125-1F6CA876C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05F41-8C36-494F-ADE6-753CE74DF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666D-80EF-452E-85DF-87CCA40B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02E5-BC9A-45BC-971B-0052611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EEB00-E611-4EAD-AD04-31685926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34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E20-7D05-4617-9E76-694F471C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47EAB-3067-4775-B623-66791870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41E0A-6BA5-4B32-B4F7-9300CD98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BA837-B627-48D4-B6D3-9AEE2A61A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68103-7CC1-4603-B963-CBA79013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605C3-538D-4036-A3BF-AEEF2CA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0DE4B-5898-477F-989C-38B48507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07BC5-F74E-46B0-928C-6F022DDB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884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C54-3156-4C3A-83F0-32BA8DEE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400F-A69D-4B09-B185-0F3D2788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B7181-C177-479C-AFF8-0CA07DC0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71187-A65C-4265-A865-7C911B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030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4432-F9E3-4B7F-88C8-A8CBE974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BB58D-B1F8-46EE-9BA5-9ADC9166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BF98-9E8B-40FF-96C4-5AAA341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4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32E-C5E7-430F-8270-FF022559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2584-DB0C-4CBE-993E-F4A9E24C6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3B072-45D5-4FCA-8455-E65D594D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1364A-F5C0-4515-A44B-CC3D9EE5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399BA-8213-4704-956B-BED40525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06AEF-9A20-4732-84F5-64DAA722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604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643E-66A5-4D79-BBEF-68A6D31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E4C8-A306-4482-BE25-BC5B2392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8A52F-571F-491C-BED9-F8F3A685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A3A77-9D1F-4FF9-B77D-20AB3989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365A1-BFDE-497D-9CE3-4A509653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AB8F-B4D6-4E60-909A-CFDB396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57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487D3-524B-4BBE-AE9F-04BE806E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203EF-256E-4ED2-A253-CA772343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3F5B9-ECAC-4ABA-93ED-245FCEA6D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3DA8-DED5-4B02-9966-F541A1C6465F}" type="datetimeFigureOut">
              <a:rPr lang="es-EC" smtClean="0"/>
              <a:t>25/1/2022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168E-A761-43BA-96B8-DED64685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DA54-30C3-4CE1-AC5E-1CCF9E356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6E34-4ACB-48CA-B210-CD4C2637764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143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DFB2DA7D-DF9A-4599-B4F7-3E5FB404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03" y="1905000"/>
            <a:ext cx="5848985" cy="3048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CB5580F-FA06-49CD-B944-22A2060FD14B}"/>
              </a:ext>
            </a:extLst>
          </p:cNvPr>
          <p:cNvSpPr/>
          <p:nvPr/>
        </p:nvSpPr>
        <p:spPr>
          <a:xfrm rot="10380989">
            <a:off x="7016582" y="3720107"/>
            <a:ext cx="416560" cy="203200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66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984B53-7DC3-4252-99A6-EEF03E64AB14}"/>
              </a:ext>
            </a:extLst>
          </p:cNvPr>
          <p:cNvGrpSpPr/>
          <p:nvPr/>
        </p:nvGrpSpPr>
        <p:grpSpPr>
          <a:xfrm>
            <a:off x="3171507" y="1905000"/>
            <a:ext cx="5848985" cy="3048000"/>
            <a:chOff x="3171507" y="1905000"/>
            <a:chExt cx="5848985" cy="3048000"/>
          </a:xfrm>
        </p:grpSpPr>
        <p:pic>
          <p:nvPicPr>
            <p:cNvPr id="2" name="Picture 1" descr="Map&#10;&#10;Description automatically generated">
              <a:extLst>
                <a:ext uri="{FF2B5EF4-FFF2-40B4-BE49-F238E27FC236}">
                  <a16:creationId xmlns:a16="http://schemas.microsoft.com/office/drawing/2014/main" id="{5356E60D-0917-4698-828B-54774039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507" y="1905000"/>
              <a:ext cx="5848985" cy="3048000"/>
            </a:xfrm>
            <a:prstGeom prst="rect">
              <a:avLst/>
            </a:prstGeom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01ABF1E-9908-499A-BE67-01CBEB58853A}"/>
                </a:ext>
              </a:extLst>
            </p:cNvPr>
            <p:cNvSpPr/>
            <p:nvPr/>
          </p:nvSpPr>
          <p:spPr>
            <a:xfrm rot="10380989">
              <a:off x="6738289" y="3730046"/>
              <a:ext cx="416560" cy="203200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160002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Whitmore, Keridwen M.</dc:creator>
  <cp:lastModifiedBy>Whitmore, Keridwen M.</cp:lastModifiedBy>
  <cp:revision>1</cp:revision>
  <dcterms:created xsi:type="dcterms:W3CDTF">2022-01-26T00:18:23Z</dcterms:created>
  <dcterms:modified xsi:type="dcterms:W3CDTF">2022-01-27T21:15:51Z</dcterms:modified>
</cp:coreProperties>
</file>