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57" r:id="rId3"/>
    <p:sldId id="301" r:id="rId4"/>
    <p:sldId id="302" r:id="rId5"/>
    <p:sldId id="303" r:id="rId6"/>
  </p:sldIdLst>
  <p:sldSz cx="9144000" cy="5143500" type="screen16x9"/>
  <p:notesSz cx="6858000" cy="9144000"/>
  <p:embeddedFontLst>
    <p:embeddedFont>
      <p:font typeface="Alegreya Sans ExtraBold" panose="020B0604020202020204" charset="0"/>
      <p:bold r:id="rId8"/>
      <p:boldItalic r:id="rId9"/>
    </p:embeddedFont>
    <p:embeddedFont>
      <p:font typeface="PT Sans" panose="020B0604020202020204" charset="-52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F"/>
    <a:srgbClr val="23B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918685-9E73-47AC-9D60-E9768A3BE1D8}">
  <a:tblStyle styleId="{4B918685-9E73-47AC-9D60-E9768A3BE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8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ada0c1933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ada0c1933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03100" y="419225"/>
            <a:ext cx="6288275" cy="1955000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546200" y="2567725"/>
            <a:ext cx="3081650" cy="902925"/>
          </a:xfrm>
          <a:custGeom>
            <a:avLst/>
            <a:gdLst/>
            <a:ahLst/>
            <a:cxnLst/>
            <a:rect l="l" t="t" r="r" b="b"/>
            <a:pathLst>
              <a:path w="123266" h="36117" extrusionOk="0">
                <a:moveTo>
                  <a:pt x="0" y="0"/>
                </a:moveTo>
                <a:lnTo>
                  <a:pt x="1935" y="36117"/>
                </a:lnTo>
                <a:lnTo>
                  <a:pt x="116253" y="36117"/>
                </a:lnTo>
                <a:lnTo>
                  <a:pt x="123266" y="249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98175" y="687375"/>
            <a:ext cx="5552400" cy="14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98175" y="2688438"/>
            <a:ext cx="23256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2700000">
            <a:off x="-571439" y="4600550"/>
            <a:ext cx="1295278" cy="1295278"/>
          </a:xfrm>
          <a:prstGeom prst="blockArc">
            <a:avLst>
              <a:gd name="adj1" fmla="val 10800000"/>
              <a:gd name="adj2" fmla="val 263922"/>
              <a:gd name="adj3" fmla="val 1165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8950702" y="434563"/>
            <a:ext cx="553200" cy="553200"/>
          </a:xfrm>
          <a:prstGeom prst="blockArc">
            <a:avLst>
              <a:gd name="adj1" fmla="val 10800000"/>
              <a:gd name="adj2" fmla="val 263922"/>
              <a:gd name="adj3" fmla="val 1165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2986362">
            <a:off x="8759065" y="45996"/>
            <a:ext cx="333993" cy="288825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495250" y="447000"/>
            <a:ext cx="4896051" cy="572620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1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304925"/>
            <a:ext cx="7704000" cy="3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-8999802">
            <a:off x="8124942" y="-386480"/>
            <a:ext cx="1295271" cy="1295271"/>
          </a:xfrm>
          <a:prstGeom prst="blockArc">
            <a:avLst>
              <a:gd name="adj1" fmla="val 10800000"/>
              <a:gd name="adj2" fmla="val 263922"/>
              <a:gd name="adj3" fmla="val 1165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776300" y="4762500"/>
            <a:ext cx="1409700" cy="2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989823">
            <a:off x="8605648" y="116721"/>
            <a:ext cx="333843" cy="288843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5400000">
            <a:off x="-279023" y="3438113"/>
            <a:ext cx="553200" cy="553200"/>
          </a:xfrm>
          <a:prstGeom prst="blockArc">
            <a:avLst>
              <a:gd name="adj1" fmla="val 10800000"/>
              <a:gd name="adj2" fmla="val 263922"/>
              <a:gd name="adj3" fmla="val 1165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 flipH="1">
            <a:off x="495260" y="1353363"/>
            <a:ext cx="3851964" cy="682036"/>
          </a:xfrm>
          <a:custGeom>
            <a:avLst/>
            <a:gdLst/>
            <a:ahLst/>
            <a:cxnLst/>
            <a:rect l="l" t="t" r="r" b="b"/>
            <a:pathLst>
              <a:path w="32493" h="20610" extrusionOk="0">
                <a:moveTo>
                  <a:pt x="32493" y="0"/>
                </a:moveTo>
                <a:lnTo>
                  <a:pt x="1" y="1393"/>
                </a:lnTo>
                <a:lnTo>
                  <a:pt x="1882" y="20610"/>
                </a:lnTo>
                <a:lnTo>
                  <a:pt x="31921" y="20562"/>
                </a:lnTo>
                <a:lnTo>
                  <a:pt x="324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20000" y="1315263"/>
            <a:ext cx="3852000" cy="7914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0000" y="2364238"/>
            <a:ext cx="3744300" cy="146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/>
          <p:nvPr/>
        </p:nvSpPr>
        <p:spPr>
          <a:xfrm rot="2700000">
            <a:off x="-571439" y="4600550"/>
            <a:ext cx="1295278" cy="1295278"/>
          </a:xfrm>
          <a:prstGeom prst="blockArc">
            <a:avLst>
              <a:gd name="adj1" fmla="val 10800000"/>
              <a:gd name="adj2" fmla="val 263922"/>
              <a:gd name="adj3" fmla="val 1165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-8999802">
            <a:off x="8486192" y="-786200"/>
            <a:ext cx="1295271" cy="1295271"/>
          </a:xfrm>
          <a:prstGeom prst="blockArc">
            <a:avLst>
              <a:gd name="adj1" fmla="val 10800000"/>
              <a:gd name="adj2" fmla="val 263922"/>
              <a:gd name="adj3" fmla="val 1165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3089">
            <a:off x="4405048" y="4764963"/>
            <a:ext cx="333900" cy="288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495250" y="447000"/>
            <a:ext cx="2952974" cy="572620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1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720000" y="1304925"/>
            <a:ext cx="3642600" cy="3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2"/>
          </p:nvPr>
        </p:nvSpPr>
        <p:spPr>
          <a:xfrm>
            <a:off x="4777575" y="1304925"/>
            <a:ext cx="3642600" cy="3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sz="3000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sz="3000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sz="3000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sz="3000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sz="3000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sz="3000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sz="3000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sz="3000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sz="3000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■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■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T Sans"/>
              <a:buChar char="■"/>
              <a:defRPr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ctrTitle"/>
          </p:nvPr>
        </p:nvSpPr>
        <p:spPr>
          <a:xfrm>
            <a:off x="798175" y="687375"/>
            <a:ext cx="5552400" cy="1449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LimbusBot</a:t>
            </a:r>
            <a:endParaRPr dirty="0"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1"/>
          </p:nvPr>
        </p:nvSpPr>
        <p:spPr>
          <a:xfrm>
            <a:off x="798175" y="2688438"/>
            <a:ext cx="2325600" cy="659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/>
            <a:r>
              <a:rPr lang="ru-RU" sz="1400" dirty="0" smtClean="0"/>
              <a:t>Работу выполнили:</a:t>
            </a:r>
          </a:p>
          <a:p>
            <a:pPr marL="0" lvl="0" indent="0"/>
            <a:r>
              <a:rPr lang="ru-RU" sz="1400" dirty="0" smtClean="0"/>
              <a:t>Антонов Фёдор, </a:t>
            </a:r>
          </a:p>
          <a:p>
            <a:pPr marL="0" lvl="0" indent="0"/>
            <a:r>
              <a:rPr lang="ru-RU" sz="1400" dirty="0" smtClean="0"/>
              <a:t>Филимонова Виктория</a:t>
            </a:r>
            <a:endParaRPr sz="1400" dirty="0"/>
          </a:p>
        </p:txBody>
      </p:sp>
      <p:sp>
        <p:nvSpPr>
          <p:cNvPr id="3" name="Овал 2"/>
          <p:cNvSpPr/>
          <p:nvPr/>
        </p:nvSpPr>
        <p:spPr>
          <a:xfrm>
            <a:off x="7312957" y="3347538"/>
            <a:ext cx="3237723" cy="3061734"/>
          </a:xfrm>
          <a:prstGeom prst="ellipse">
            <a:avLst/>
          </a:prstGeom>
          <a:noFill/>
          <a:ln w="1238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/>
          <p:cNvSpPr/>
          <p:nvPr/>
        </p:nvSpPr>
        <p:spPr>
          <a:xfrm rot="18823721">
            <a:off x="6552613" y="4142260"/>
            <a:ext cx="471953" cy="370145"/>
          </a:xfrm>
          <a:prstGeom prst="triangle">
            <a:avLst>
              <a:gd name="adj" fmla="val 49289"/>
            </a:avLst>
          </a:prstGeom>
          <a:solidFill>
            <a:srgbClr val="23B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9" name="Равнобедренный треугольник 478"/>
          <p:cNvSpPr/>
          <p:nvPr/>
        </p:nvSpPr>
        <p:spPr>
          <a:xfrm rot="1878631">
            <a:off x="7281762" y="3061856"/>
            <a:ext cx="425857" cy="321555"/>
          </a:xfrm>
          <a:prstGeom prst="triangle">
            <a:avLst>
              <a:gd name="adj" fmla="val 4928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0" name="Равнобедренный треугольник 479"/>
          <p:cNvSpPr/>
          <p:nvPr/>
        </p:nvSpPr>
        <p:spPr>
          <a:xfrm rot="6049267">
            <a:off x="8596084" y="2794025"/>
            <a:ext cx="406214" cy="361184"/>
          </a:xfrm>
          <a:prstGeom prst="triangle">
            <a:avLst>
              <a:gd name="adj" fmla="val 49289"/>
            </a:avLst>
          </a:prstGeom>
          <a:solidFill>
            <a:srgbClr val="23B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944" y="3891988"/>
            <a:ext cx="1079115" cy="107911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633755" y="80831"/>
            <a:ext cx="570868" cy="338394"/>
          </a:xfrm>
          <a:prstGeom prst="rect">
            <a:avLst/>
          </a:prstGeom>
          <a:solidFill>
            <a:srgbClr val="F9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64722">
            <a:off x="8757373" y="131497"/>
            <a:ext cx="255569" cy="248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/>
        </p:nvSpPr>
        <p:spPr>
          <a:xfrm>
            <a:off x="5391301" y="1745443"/>
            <a:ext cx="1444854" cy="469828"/>
          </a:xfrm>
          <a:custGeom>
            <a:avLst/>
            <a:gdLst>
              <a:gd name="connsiteX0" fmla="*/ 0 w 1358971"/>
              <a:gd name="connsiteY0" fmla="*/ 0 h 439518"/>
              <a:gd name="connsiteX1" fmla="*/ 1358971 w 1358971"/>
              <a:gd name="connsiteY1" fmla="*/ 0 h 439518"/>
              <a:gd name="connsiteX2" fmla="*/ 1156893 w 1358971"/>
              <a:gd name="connsiteY2" fmla="*/ 404155 h 439518"/>
              <a:gd name="connsiteX3" fmla="*/ 146507 w 1358971"/>
              <a:gd name="connsiteY3" fmla="*/ 439518 h 439518"/>
              <a:gd name="connsiteX4" fmla="*/ 0 w 1358971"/>
              <a:gd name="connsiteY4" fmla="*/ 0 h 43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971" h="439518">
                <a:moveTo>
                  <a:pt x="0" y="0"/>
                </a:moveTo>
                <a:lnTo>
                  <a:pt x="1358971" y="0"/>
                </a:lnTo>
                <a:lnTo>
                  <a:pt x="1156893" y="404155"/>
                </a:lnTo>
                <a:lnTo>
                  <a:pt x="146507" y="43951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1662087" y="1801013"/>
            <a:ext cx="1323607" cy="414258"/>
          </a:xfrm>
          <a:custGeom>
            <a:avLst/>
            <a:gdLst>
              <a:gd name="connsiteX0" fmla="*/ 212181 w 1217516"/>
              <a:gd name="connsiteY0" fmla="*/ 0 h 343531"/>
              <a:gd name="connsiteX1" fmla="*/ 0 w 1217516"/>
              <a:gd name="connsiteY1" fmla="*/ 313219 h 343531"/>
              <a:gd name="connsiteX2" fmla="*/ 1217516 w 1217516"/>
              <a:gd name="connsiteY2" fmla="*/ 343531 h 343531"/>
              <a:gd name="connsiteX3" fmla="*/ 1187205 w 1217516"/>
              <a:gd name="connsiteY3" fmla="*/ 15155 h 343531"/>
              <a:gd name="connsiteX4" fmla="*/ 212181 w 1217516"/>
              <a:gd name="connsiteY4" fmla="*/ 0 h 34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516" h="343531">
                <a:moveTo>
                  <a:pt x="212181" y="0"/>
                </a:moveTo>
                <a:lnTo>
                  <a:pt x="0" y="313219"/>
                </a:lnTo>
                <a:lnTo>
                  <a:pt x="1217516" y="343531"/>
                </a:lnTo>
                <a:lnTo>
                  <a:pt x="1187205" y="15155"/>
                </a:lnTo>
                <a:lnTo>
                  <a:pt x="21218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3" name="Google Shape;483;p31"/>
          <p:cNvSpPr/>
          <p:nvPr/>
        </p:nvSpPr>
        <p:spPr>
          <a:xfrm>
            <a:off x="495250" y="447000"/>
            <a:ext cx="4896051" cy="572620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84" name="Google Shape;48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1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Идея и цели проекта</a:t>
            </a:r>
            <a:endParaRPr dirty="0"/>
          </a:p>
        </p:txBody>
      </p:sp>
      <p:sp>
        <p:nvSpPr>
          <p:cNvPr id="485" name="Google Shape;485;p31"/>
          <p:cNvSpPr txBox="1">
            <a:spLocks noGrp="1"/>
          </p:cNvSpPr>
          <p:nvPr>
            <p:ph type="body" idx="1"/>
          </p:nvPr>
        </p:nvSpPr>
        <p:spPr>
          <a:xfrm>
            <a:off x="1967831" y="1881844"/>
            <a:ext cx="881462" cy="318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/>
              <a:t>Идея:</a:t>
            </a:r>
            <a:endParaRPr sz="2000" b="1" dirty="0"/>
          </a:p>
        </p:txBody>
      </p:sp>
      <p:sp>
        <p:nvSpPr>
          <p:cNvPr id="5" name="Google Shape;485;p31"/>
          <p:cNvSpPr txBox="1">
            <a:spLocks/>
          </p:cNvSpPr>
          <p:nvPr/>
        </p:nvSpPr>
        <p:spPr>
          <a:xfrm>
            <a:off x="5538233" y="1854059"/>
            <a:ext cx="1151841" cy="31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AutoNum type="arabicPeriod"/>
              <a:defRPr sz="1200" b="0" i="0" u="none" strike="noStrike" cap="non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AutoNum type="arabicPeriod"/>
              <a:defRPr sz="1400" b="0" i="0" u="none" strike="noStrike" cap="non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AutoNum type="alphaLcPeriod"/>
              <a:defRPr sz="1400" b="0" i="0" u="none" strike="noStrike" cap="non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T Sans"/>
              <a:buAutoNum type="romanLcPeriod"/>
              <a:defRPr sz="1400" b="0" i="0" u="none" strike="noStrike" cap="non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ctr">
              <a:lnSpc>
                <a:spcPct val="60000"/>
              </a:lnSpc>
              <a:buFont typeface="PT Sans"/>
              <a:buNone/>
            </a:pPr>
            <a:r>
              <a:rPr lang="ru-RU" sz="2000" b="1" dirty="0" smtClean="0"/>
              <a:t>Цели</a:t>
            </a:r>
            <a:r>
              <a:rPr lang="ru-RU" sz="2400" b="1" dirty="0" smtClean="0"/>
              <a:t>: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40078" y="2402077"/>
            <a:ext cx="213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PT Sans" panose="020B0604020202020204" charset="-52"/>
              </a:rPr>
              <a:t>Telegram</a:t>
            </a:r>
            <a:r>
              <a:rPr lang="ru-RU" sz="1600" dirty="0" smtClean="0">
                <a:solidFill>
                  <a:schemeClr val="bg2"/>
                </a:solidFill>
                <a:latin typeface="PT Sans" panose="020B0604020202020204" charset="-52"/>
              </a:rPr>
              <a:t>-бот</a:t>
            </a:r>
            <a:r>
              <a:rPr lang="en-US" sz="1600" dirty="0" smtClean="0">
                <a:solidFill>
                  <a:schemeClr val="bg2"/>
                </a:solidFill>
                <a:latin typeface="PT Sans" panose="020B0604020202020204" charset="-52"/>
              </a:rPr>
              <a:t> </a:t>
            </a:r>
            <a:r>
              <a:rPr lang="ru-RU" sz="1600" dirty="0" smtClean="0">
                <a:solidFill>
                  <a:schemeClr val="bg2"/>
                </a:solidFill>
                <a:latin typeface="PT Sans" panose="020B0604020202020204" charset="-52"/>
              </a:rPr>
              <a:t>для обслуживания канала</a:t>
            </a:r>
            <a:endParaRPr lang="ru-RU" sz="1600" dirty="0">
              <a:solidFill>
                <a:schemeClr val="bg2"/>
              </a:solidFill>
              <a:latin typeface="PT Sans" panose="020B0604020202020204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4100" y="2402077"/>
            <a:ext cx="2902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/>
                </a:solidFill>
                <a:latin typeface="PT Sans" panose="020B0604020202020204" charset="-52"/>
              </a:rPr>
              <a:t>Научиться работать с библиотекой </a:t>
            </a:r>
            <a:r>
              <a:rPr lang="en-US" sz="1600" dirty="0" err="1" smtClean="0">
                <a:solidFill>
                  <a:schemeClr val="bg2"/>
                </a:solidFill>
                <a:latin typeface="PT Sans" panose="020B0604020202020204" charset="-52"/>
              </a:rPr>
              <a:t>telebot</a:t>
            </a:r>
            <a:endParaRPr lang="en-US" sz="1600" dirty="0" smtClean="0">
              <a:solidFill>
                <a:schemeClr val="bg2"/>
              </a:solidFill>
              <a:latin typeface="PT Sans" panose="020B0604020202020204" charset="-52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/>
                </a:solidFill>
                <a:latin typeface="PT Sans" panose="020B0604020202020204" charset="-52"/>
              </a:rPr>
              <a:t>Закрепить навыки работы с </a:t>
            </a:r>
            <a:r>
              <a:rPr lang="en-US" sz="1600" dirty="0" err="1" smtClean="0">
                <a:solidFill>
                  <a:schemeClr val="bg2"/>
                </a:solidFill>
                <a:latin typeface="PT Sans" panose="020B0604020202020204" charset="-52"/>
              </a:rPr>
              <a:t>git</a:t>
            </a:r>
            <a:endParaRPr lang="ru-RU" sz="1600" dirty="0">
              <a:solidFill>
                <a:schemeClr val="bg2"/>
              </a:solidFill>
              <a:latin typeface="PT Sans" panose="020B0604020202020204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484985" y="1333717"/>
            <a:ext cx="4188054" cy="914400"/>
          </a:xfrm>
          <a:prstGeom prst="rect">
            <a:avLst/>
          </a:prstGeom>
          <a:solidFill>
            <a:srgbClr val="F9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2187487" y="810069"/>
            <a:ext cx="3854626" cy="676959"/>
          </a:xfrm>
          <a:custGeom>
            <a:avLst/>
            <a:gdLst>
              <a:gd name="connsiteX0" fmla="*/ 0 w 3854626"/>
              <a:gd name="connsiteY0" fmla="*/ 0 h 676959"/>
              <a:gd name="connsiteX1" fmla="*/ 3854626 w 3854626"/>
              <a:gd name="connsiteY1" fmla="*/ 45468 h 676959"/>
              <a:gd name="connsiteX2" fmla="*/ 3622237 w 3854626"/>
              <a:gd name="connsiteY2" fmla="*/ 676959 h 676959"/>
              <a:gd name="connsiteX3" fmla="*/ 50520 w 3854626"/>
              <a:gd name="connsiteY3" fmla="*/ 666855 h 676959"/>
              <a:gd name="connsiteX4" fmla="*/ 0 w 3854626"/>
              <a:gd name="connsiteY4" fmla="*/ 0 h 67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626" h="676959">
                <a:moveTo>
                  <a:pt x="0" y="0"/>
                </a:moveTo>
                <a:lnTo>
                  <a:pt x="3854626" y="45468"/>
                </a:lnTo>
                <a:lnTo>
                  <a:pt x="3622237" y="676959"/>
                </a:lnTo>
                <a:lnTo>
                  <a:pt x="50520" y="66685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2422502" y="695628"/>
            <a:ext cx="3852000" cy="791400"/>
          </a:xfrm>
        </p:spPr>
        <p:txBody>
          <a:bodyPr/>
          <a:lstStyle/>
          <a:p>
            <a:r>
              <a:rPr lang="ru-RU" dirty="0" smtClean="0"/>
              <a:t>Функции бота </a:t>
            </a:r>
            <a:endParaRPr lang="ru-RU" dirty="0"/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1"/>
          </p:nvPr>
        </p:nvSpPr>
        <p:spPr>
          <a:xfrm>
            <a:off x="1726343" y="1333717"/>
            <a:ext cx="5244317" cy="3258908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Вход в канал по платной подписке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Отправка </a:t>
            </a:r>
            <a:r>
              <a:rPr lang="ru-RU" dirty="0"/>
              <a:t>приветственного </a:t>
            </a:r>
            <a:r>
              <a:rPr lang="ru-RU" dirty="0" smtClean="0"/>
              <a:t>сообщения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/>
              <a:t>Уведомления о скором истечении подписки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 smtClean="0"/>
              <a:t>Чат поддержки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Создание рассылки (для админов)</a:t>
            </a:r>
            <a:endParaRPr lang="ru-RU" dirty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12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/>
          <p:nvPr/>
        </p:nvSpPr>
        <p:spPr>
          <a:xfrm>
            <a:off x="492369" y="401934"/>
            <a:ext cx="3938954" cy="612950"/>
          </a:xfrm>
          <a:custGeom>
            <a:avLst/>
            <a:gdLst>
              <a:gd name="connsiteX0" fmla="*/ 0 w 3938954"/>
              <a:gd name="connsiteY0" fmla="*/ 0 h 612950"/>
              <a:gd name="connsiteX1" fmla="*/ 3938954 w 3938954"/>
              <a:gd name="connsiteY1" fmla="*/ 10048 h 612950"/>
              <a:gd name="connsiteX2" fmla="*/ 3577213 w 3938954"/>
              <a:gd name="connsiteY2" fmla="*/ 612950 h 612950"/>
              <a:gd name="connsiteX3" fmla="*/ 60290 w 3938954"/>
              <a:gd name="connsiteY3" fmla="*/ 612950 h 612950"/>
              <a:gd name="connsiteX4" fmla="*/ 0 w 3938954"/>
              <a:gd name="connsiteY4" fmla="*/ 0 h 61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954" h="612950">
                <a:moveTo>
                  <a:pt x="0" y="0"/>
                </a:moveTo>
                <a:lnTo>
                  <a:pt x="3938954" y="10048"/>
                </a:lnTo>
                <a:lnTo>
                  <a:pt x="3577213" y="612950"/>
                </a:lnTo>
                <a:lnTo>
                  <a:pt x="60290" y="6129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Структура проекта</a:t>
            </a:r>
            <a:endParaRPr lang="ru-RU" sz="3200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1" y="1302084"/>
            <a:ext cx="3771613" cy="177130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75" y="1302084"/>
            <a:ext cx="3771613" cy="176846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22" y="3365703"/>
            <a:ext cx="4814679" cy="1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0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развития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59226" y="1361552"/>
            <a:ext cx="7704000" cy="19142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Сбор информации о пользователях для создания разного рода статистик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Разговорный</a:t>
            </a:r>
            <a:r>
              <a:rPr lang="en-US" sz="1600" dirty="0" smtClean="0"/>
              <a:t>/</a:t>
            </a:r>
            <a:r>
              <a:rPr lang="ru-RU" sz="1600" dirty="0" smtClean="0"/>
              <a:t>игровой модуль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Возможность покупки товаров</a:t>
            </a:r>
            <a:r>
              <a:rPr lang="en-US" sz="1600" dirty="0" smtClean="0"/>
              <a:t>/</a:t>
            </a:r>
            <a:r>
              <a:rPr lang="ru-RU" sz="1600" dirty="0" smtClean="0"/>
              <a:t>услуг с сайта владельцев канала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Возможность добавления изображений при создании рассылки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smtClean="0"/>
              <a:t>Ежемесячный подсчёт самых активных подписчиков и выражение им благодарности в виде личных сообщений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42696382"/>
      </p:ext>
    </p:extLst>
  </p:cSld>
  <p:clrMapOvr>
    <a:masterClrMapping/>
  </p:clrMapOvr>
</p:sld>
</file>

<file path=ppt/theme/theme1.xml><?xml version="1.0" encoding="utf-8"?>
<a:theme xmlns:a="http://schemas.openxmlformats.org/drawingml/2006/main" name="School Counseling about Social Media by Slidesgo">
  <a:themeElements>
    <a:clrScheme name="Simple Light">
      <a:dk1>
        <a:srgbClr val="3D3C3B"/>
      </a:dk1>
      <a:lt1>
        <a:srgbClr val="FFFFFF"/>
      </a:lt1>
      <a:dk2>
        <a:srgbClr val="6A6D70"/>
      </a:dk2>
      <a:lt2>
        <a:srgbClr val="C9F5FF"/>
      </a:lt2>
      <a:accent1>
        <a:srgbClr val="589AAF"/>
      </a:accent1>
      <a:accent2>
        <a:srgbClr val="7BC276"/>
      </a:accent2>
      <a:accent3>
        <a:srgbClr val="FFB614"/>
      </a:accent3>
      <a:accent4>
        <a:srgbClr val="E06E6E"/>
      </a:accent4>
      <a:accent5>
        <a:srgbClr val="F9FBFF"/>
      </a:accent5>
      <a:accent6>
        <a:srgbClr val="E08727"/>
      </a:accent6>
      <a:hlink>
        <a:srgbClr val="6A6D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101</Words>
  <Application>Microsoft Office PowerPoint</Application>
  <PresentationFormat>Экран (16:9)</PresentationFormat>
  <Paragraphs>23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Alegreya Sans ExtraBold</vt:lpstr>
      <vt:lpstr>PT Sans</vt:lpstr>
      <vt:lpstr>School Counseling about Social Media by Slidesgo</vt:lpstr>
      <vt:lpstr>LimbusBot</vt:lpstr>
      <vt:lpstr>Идея и цели проекта</vt:lpstr>
      <vt:lpstr>Функции бота </vt:lpstr>
      <vt:lpstr>Структура проекта</vt:lpstr>
      <vt:lpstr>Возможности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Филимонова</dc:creator>
  <cp:lastModifiedBy>Виктория Филимонова</cp:lastModifiedBy>
  <cp:revision>18</cp:revision>
  <dcterms:modified xsi:type="dcterms:W3CDTF">2023-04-22T19:40:45Z</dcterms:modified>
</cp:coreProperties>
</file>