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22" r:id="rId52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3038" y="1821179"/>
            <a:ext cx="4897923" cy="73793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3/27/2015</a:t>
            </a:fld>
            <a:endParaRPr lang="en-US" smtClean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3/27/2015</a:t>
            </a:fld>
            <a:endParaRPr lang="en-US" smtClean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3/27/2015</a:t>
            </a:fld>
            <a:endParaRPr lang="en-US" smtClean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962900" y="152400"/>
            <a:ext cx="1270" cy="1524000"/>
          </a:xfrm>
          <a:custGeom>
            <a:avLst/>
            <a:gdLst/>
            <a:ahLst/>
            <a:cxnLst/>
            <a:rect l="l" t="t" r="r" b="b"/>
            <a:pathLst>
              <a:path w="1270" h="1524000">
                <a:moveTo>
                  <a:pt x="0" y="0"/>
                </a:moveTo>
                <a:lnTo>
                  <a:pt x="1270" y="15240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52765" y="151764"/>
            <a:ext cx="792859" cy="129657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70" y="173990"/>
            <a:ext cx="8811259" cy="11963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8992" y="1624329"/>
            <a:ext cx="8446014" cy="274943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3/27/2015</a:t>
            </a:fld>
            <a:endParaRPr lang="en-US" smtClean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lanet-lab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1066800"/>
            <a:ext cx="1270" cy="4495800"/>
          </a:xfrm>
          <a:custGeom>
            <a:avLst/>
            <a:gdLst/>
            <a:ahLst/>
            <a:cxnLst/>
            <a:rect l="l" t="t" r="r" b="b"/>
            <a:pathLst>
              <a:path w="1270" h="4495800">
                <a:moveTo>
                  <a:pt x="0" y="0"/>
                </a:moveTo>
                <a:lnTo>
                  <a:pt x="1270" y="4495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365" y="2992120"/>
            <a:ext cx="201463" cy="201669"/>
          </a:xfrm>
          <a:custGeom>
            <a:avLst/>
            <a:gdLst/>
            <a:ahLst/>
            <a:cxnLst/>
            <a:rect l="l" t="t" r="r" b="b"/>
            <a:pathLst>
              <a:path w="201463" h="201669">
                <a:moveTo>
                  <a:pt x="99964" y="0"/>
                </a:moveTo>
                <a:lnTo>
                  <a:pt x="62241" y="6959"/>
                </a:lnTo>
                <a:lnTo>
                  <a:pt x="29431" y="28943"/>
                </a:lnTo>
                <a:lnTo>
                  <a:pt x="7707" y="64122"/>
                </a:lnTo>
                <a:lnTo>
                  <a:pt x="0" y="110618"/>
                </a:lnTo>
                <a:lnTo>
                  <a:pt x="2093" y="124603"/>
                </a:lnTo>
                <a:lnTo>
                  <a:pt x="18754" y="161286"/>
                </a:lnTo>
                <a:lnTo>
                  <a:pt x="49257" y="187696"/>
                </a:lnTo>
                <a:lnTo>
                  <a:pt x="91373" y="200790"/>
                </a:lnTo>
                <a:lnTo>
                  <a:pt x="107607" y="201669"/>
                </a:lnTo>
                <a:lnTo>
                  <a:pt x="121836" y="199733"/>
                </a:lnTo>
                <a:lnTo>
                  <a:pt x="159438" y="183466"/>
                </a:lnTo>
                <a:lnTo>
                  <a:pt x="186785" y="153518"/>
                </a:lnTo>
                <a:lnTo>
                  <a:pt x="200503" y="112475"/>
                </a:lnTo>
                <a:lnTo>
                  <a:pt x="201463" y="96776"/>
                </a:lnTo>
                <a:lnTo>
                  <a:pt x="199816" y="81909"/>
                </a:lnTo>
                <a:lnTo>
                  <a:pt x="183938" y="42971"/>
                </a:lnTo>
                <a:lnTo>
                  <a:pt x="154416" y="14957"/>
                </a:lnTo>
                <a:lnTo>
                  <a:pt x="114799" y="992"/>
                </a:lnTo>
                <a:lnTo>
                  <a:pt x="9996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7729" y="299212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2209" y="299212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450" y="3276600"/>
            <a:ext cx="201417" cy="201664"/>
          </a:xfrm>
          <a:custGeom>
            <a:avLst/>
            <a:gdLst/>
            <a:ahLst/>
            <a:cxnLst/>
            <a:rect l="l" t="t" r="r" b="b"/>
            <a:pathLst>
              <a:path w="201417" h="201664">
                <a:moveTo>
                  <a:pt x="99879" y="0"/>
                </a:moveTo>
                <a:lnTo>
                  <a:pt x="62155" y="6959"/>
                </a:lnTo>
                <a:lnTo>
                  <a:pt x="29355" y="28936"/>
                </a:lnTo>
                <a:lnTo>
                  <a:pt x="7656" y="64092"/>
                </a:lnTo>
                <a:lnTo>
                  <a:pt x="0" y="110545"/>
                </a:lnTo>
                <a:lnTo>
                  <a:pt x="2199" y="124657"/>
                </a:lnTo>
                <a:lnTo>
                  <a:pt x="19025" y="161480"/>
                </a:lnTo>
                <a:lnTo>
                  <a:pt x="49499" y="187812"/>
                </a:lnTo>
                <a:lnTo>
                  <a:pt x="91444" y="200796"/>
                </a:lnTo>
                <a:lnTo>
                  <a:pt x="107598" y="201664"/>
                </a:lnTo>
                <a:lnTo>
                  <a:pt x="121817" y="199719"/>
                </a:lnTo>
                <a:lnTo>
                  <a:pt x="159392" y="183431"/>
                </a:lnTo>
                <a:lnTo>
                  <a:pt x="186725" y="153458"/>
                </a:lnTo>
                <a:lnTo>
                  <a:pt x="200449" y="112365"/>
                </a:lnTo>
                <a:lnTo>
                  <a:pt x="201417" y="96640"/>
                </a:lnTo>
                <a:lnTo>
                  <a:pt x="199892" y="81923"/>
                </a:lnTo>
                <a:lnTo>
                  <a:pt x="184193" y="43163"/>
                </a:lnTo>
                <a:lnTo>
                  <a:pt x="154624" y="15080"/>
                </a:lnTo>
                <a:lnTo>
                  <a:pt x="114805" y="1004"/>
                </a:lnTo>
                <a:lnTo>
                  <a:pt x="99879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77802" y="3276600"/>
            <a:ext cx="200306" cy="201776"/>
          </a:xfrm>
          <a:custGeom>
            <a:avLst/>
            <a:gdLst/>
            <a:ahLst/>
            <a:cxnLst/>
            <a:rect l="l" t="t" r="r" b="b"/>
            <a:pathLst>
              <a:path w="200306" h="201776">
                <a:moveTo>
                  <a:pt x="100006" y="0"/>
                </a:moveTo>
                <a:lnTo>
                  <a:pt x="51053" y="12227"/>
                </a:lnTo>
                <a:lnTo>
                  <a:pt x="21176" y="38540"/>
                </a:lnTo>
                <a:lnTo>
                  <a:pt x="3510" y="77290"/>
                </a:lnTo>
                <a:lnTo>
                  <a:pt x="0" y="109003"/>
                </a:lnTo>
                <a:lnTo>
                  <a:pt x="2031" y="123331"/>
                </a:lnTo>
                <a:lnTo>
                  <a:pt x="18501" y="160763"/>
                </a:lnTo>
                <a:lnTo>
                  <a:pt x="48638" y="187584"/>
                </a:lnTo>
                <a:lnTo>
                  <a:pt x="90009" y="200865"/>
                </a:lnTo>
                <a:lnTo>
                  <a:pt x="105875" y="201776"/>
                </a:lnTo>
                <a:lnTo>
                  <a:pt x="120294" y="200038"/>
                </a:lnTo>
                <a:lnTo>
                  <a:pt x="158211" y="184119"/>
                </a:lnTo>
                <a:lnTo>
                  <a:pt x="185625" y="154296"/>
                </a:lnTo>
                <a:lnTo>
                  <a:pt x="199335" y="113342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2" y="43668"/>
                </a:lnTo>
                <a:lnTo>
                  <a:pt x="154678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2283" y="3276600"/>
            <a:ext cx="200306" cy="201776"/>
          </a:xfrm>
          <a:custGeom>
            <a:avLst/>
            <a:gdLst/>
            <a:ahLst/>
            <a:cxnLst/>
            <a:rect l="l" t="t" r="r" b="b"/>
            <a:pathLst>
              <a:path w="200306" h="201776">
                <a:moveTo>
                  <a:pt x="100006" y="0"/>
                </a:moveTo>
                <a:lnTo>
                  <a:pt x="51053" y="12227"/>
                </a:lnTo>
                <a:lnTo>
                  <a:pt x="21176" y="38540"/>
                </a:lnTo>
                <a:lnTo>
                  <a:pt x="3510" y="77290"/>
                </a:lnTo>
                <a:lnTo>
                  <a:pt x="0" y="109003"/>
                </a:lnTo>
                <a:lnTo>
                  <a:pt x="2031" y="123331"/>
                </a:lnTo>
                <a:lnTo>
                  <a:pt x="18501" y="160763"/>
                </a:lnTo>
                <a:lnTo>
                  <a:pt x="48638" y="187584"/>
                </a:lnTo>
                <a:lnTo>
                  <a:pt x="90009" y="200865"/>
                </a:lnTo>
                <a:lnTo>
                  <a:pt x="105875" y="201776"/>
                </a:lnTo>
                <a:lnTo>
                  <a:pt x="120294" y="200038"/>
                </a:lnTo>
                <a:lnTo>
                  <a:pt x="158211" y="184119"/>
                </a:lnTo>
                <a:lnTo>
                  <a:pt x="185625" y="154296"/>
                </a:lnTo>
                <a:lnTo>
                  <a:pt x="199335" y="113342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2" y="43668"/>
                </a:lnTo>
                <a:lnTo>
                  <a:pt x="154678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584" y="3276600"/>
            <a:ext cx="201484" cy="201776"/>
          </a:xfrm>
          <a:custGeom>
            <a:avLst/>
            <a:gdLst/>
            <a:ahLst/>
            <a:cxnLst/>
            <a:rect l="l" t="t" r="r" b="b"/>
            <a:pathLst>
              <a:path w="201484" h="201776">
                <a:moveTo>
                  <a:pt x="101185" y="0"/>
                </a:moveTo>
                <a:lnTo>
                  <a:pt x="62950" y="7082"/>
                </a:lnTo>
                <a:lnTo>
                  <a:pt x="29874" y="29041"/>
                </a:lnTo>
                <a:lnTo>
                  <a:pt x="7837" y="63989"/>
                </a:lnTo>
                <a:lnTo>
                  <a:pt x="0" y="110007"/>
                </a:lnTo>
                <a:lnTo>
                  <a:pt x="2195" y="124194"/>
                </a:lnTo>
                <a:lnTo>
                  <a:pt x="19200" y="161234"/>
                </a:lnTo>
                <a:lnTo>
                  <a:pt x="49770" y="187754"/>
                </a:lnTo>
                <a:lnTo>
                  <a:pt x="91257" y="200876"/>
                </a:lnTo>
                <a:lnTo>
                  <a:pt x="107054" y="201776"/>
                </a:lnTo>
                <a:lnTo>
                  <a:pt x="121473" y="200038"/>
                </a:lnTo>
                <a:lnTo>
                  <a:pt x="159389" y="184119"/>
                </a:lnTo>
                <a:lnTo>
                  <a:pt x="186804" y="154296"/>
                </a:lnTo>
                <a:lnTo>
                  <a:pt x="200513" y="113342"/>
                </a:lnTo>
                <a:lnTo>
                  <a:pt x="201484" y="97696"/>
                </a:lnTo>
                <a:lnTo>
                  <a:pt x="200122" y="82835"/>
                </a:lnTo>
                <a:lnTo>
                  <a:pt x="184970" y="43668"/>
                </a:lnTo>
                <a:lnTo>
                  <a:pt x="155856" y="15264"/>
                </a:lnTo>
                <a:lnTo>
                  <a:pt x="116174" y="1016"/>
                </a:lnTo>
                <a:lnTo>
                  <a:pt x="101185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304" y="356107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7678" y="356107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2159" y="356107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5441" y="3561079"/>
            <a:ext cx="201627" cy="200556"/>
          </a:xfrm>
          <a:custGeom>
            <a:avLst/>
            <a:gdLst/>
            <a:ahLst/>
            <a:cxnLst/>
            <a:rect l="l" t="t" r="r" b="b"/>
            <a:pathLst>
              <a:path w="201627" h="200556">
                <a:moveTo>
                  <a:pt x="101327" y="0"/>
                </a:moveTo>
                <a:lnTo>
                  <a:pt x="52001" y="12236"/>
                </a:lnTo>
                <a:lnTo>
                  <a:pt x="21685" y="38398"/>
                </a:lnTo>
                <a:lnTo>
                  <a:pt x="3626" y="76753"/>
                </a:lnTo>
                <a:lnTo>
                  <a:pt x="0" y="108020"/>
                </a:lnTo>
                <a:lnTo>
                  <a:pt x="1994" y="122188"/>
                </a:lnTo>
                <a:lnTo>
                  <a:pt x="18644" y="159396"/>
                </a:lnTo>
                <a:lnTo>
                  <a:pt x="49076" y="186242"/>
                </a:lnTo>
                <a:lnTo>
                  <a:pt x="90439" y="199624"/>
                </a:lnTo>
                <a:lnTo>
                  <a:pt x="106163" y="200556"/>
                </a:lnTo>
                <a:lnTo>
                  <a:pt x="120723" y="198937"/>
                </a:lnTo>
                <a:lnTo>
                  <a:pt x="159039" y="183263"/>
                </a:lnTo>
                <a:lnTo>
                  <a:pt x="186767" y="153672"/>
                </a:lnTo>
                <a:lnTo>
                  <a:pt x="200644" y="113130"/>
                </a:lnTo>
                <a:lnTo>
                  <a:pt x="201627" y="97696"/>
                </a:lnTo>
                <a:lnTo>
                  <a:pt x="200265" y="82835"/>
                </a:lnTo>
                <a:lnTo>
                  <a:pt x="185113" y="43668"/>
                </a:lnTo>
                <a:lnTo>
                  <a:pt x="155999" y="15264"/>
                </a:lnTo>
                <a:lnTo>
                  <a:pt x="116317" y="1016"/>
                </a:lnTo>
                <a:lnTo>
                  <a:pt x="10132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9954" y="356107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14" y="3843020"/>
            <a:ext cx="201313" cy="202872"/>
          </a:xfrm>
          <a:custGeom>
            <a:avLst/>
            <a:gdLst/>
            <a:ahLst/>
            <a:cxnLst/>
            <a:rect l="l" t="t" r="r" b="b"/>
            <a:pathLst>
              <a:path w="201313" h="202872">
                <a:moveTo>
                  <a:pt x="99815" y="0"/>
                </a:moveTo>
                <a:lnTo>
                  <a:pt x="60978" y="7606"/>
                </a:lnTo>
                <a:lnTo>
                  <a:pt x="28748" y="30226"/>
                </a:lnTo>
                <a:lnTo>
                  <a:pt x="7468" y="65863"/>
                </a:lnTo>
                <a:lnTo>
                  <a:pt x="0" y="112515"/>
                </a:lnTo>
                <a:lnTo>
                  <a:pt x="2274" y="126528"/>
                </a:lnTo>
                <a:lnTo>
                  <a:pt x="19262" y="163074"/>
                </a:lnTo>
                <a:lnTo>
                  <a:pt x="49890" y="189182"/>
                </a:lnTo>
                <a:lnTo>
                  <a:pt x="92092" y="202027"/>
                </a:lnTo>
                <a:lnTo>
                  <a:pt x="108374" y="202872"/>
                </a:lnTo>
                <a:lnTo>
                  <a:pt x="122480" y="200834"/>
                </a:lnTo>
                <a:lnTo>
                  <a:pt x="159729" y="184347"/>
                </a:lnTo>
                <a:lnTo>
                  <a:pt x="186796" y="154185"/>
                </a:lnTo>
                <a:lnTo>
                  <a:pt x="200364" y="112765"/>
                </a:lnTo>
                <a:lnTo>
                  <a:pt x="201313" y="96875"/>
                </a:lnTo>
                <a:lnTo>
                  <a:pt x="199666" y="82255"/>
                </a:lnTo>
                <a:lnTo>
                  <a:pt x="183789" y="43527"/>
                </a:lnTo>
                <a:lnTo>
                  <a:pt x="154266" y="15265"/>
                </a:lnTo>
                <a:lnTo>
                  <a:pt x="114649" y="1019"/>
                </a:lnTo>
                <a:lnTo>
                  <a:pt x="9981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7860" y="3843020"/>
            <a:ext cx="200219" cy="202997"/>
          </a:xfrm>
          <a:custGeom>
            <a:avLst/>
            <a:gdLst/>
            <a:ahLst/>
            <a:cxnLst/>
            <a:rect l="l" t="t" r="r" b="b"/>
            <a:pathLst>
              <a:path w="200219" h="202997">
                <a:moveTo>
                  <a:pt x="99949" y="0"/>
                </a:moveTo>
                <a:lnTo>
                  <a:pt x="62005" y="7216"/>
                </a:lnTo>
                <a:lnTo>
                  <a:pt x="29309" y="29571"/>
                </a:lnTo>
                <a:lnTo>
                  <a:pt x="7668" y="64901"/>
                </a:lnTo>
                <a:lnTo>
                  <a:pt x="0" y="111003"/>
                </a:lnTo>
                <a:lnTo>
                  <a:pt x="2111" y="125229"/>
                </a:lnTo>
                <a:lnTo>
                  <a:pt x="18749" y="162373"/>
                </a:lnTo>
                <a:lnTo>
                  <a:pt x="49046" y="188963"/>
                </a:lnTo>
                <a:lnTo>
                  <a:pt x="90689" y="202105"/>
                </a:lnTo>
                <a:lnTo>
                  <a:pt x="106693" y="202997"/>
                </a:lnTo>
                <a:lnTo>
                  <a:pt x="120991" y="201159"/>
                </a:lnTo>
                <a:lnTo>
                  <a:pt x="158568" y="185032"/>
                </a:lnTo>
                <a:lnTo>
                  <a:pt x="185711" y="155017"/>
                </a:lnTo>
                <a:lnTo>
                  <a:pt x="199265" y="113726"/>
                </a:lnTo>
                <a:lnTo>
                  <a:pt x="200219" y="97909"/>
                </a:lnTo>
                <a:lnTo>
                  <a:pt x="198735" y="83150"/>
                </a:lnTo>
                <a:lnTo>
                  <a:pt x="183398" y="44027"/>
                </a:lnTo>
                <a:lnTo>
                  <a:pt x="154326" y="15448"/>
                </a:lnTo>
                <a:lnTo>
                  <a:pt x="114846" y="1032"/>
                </a:lnTo>
                <a:lnTo>
                  <a:pt x="9994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62340" y="3843020"/>
            <a:ext cx="200219" cy="202997"/>
          </a:xfrm>
          <a:custGeom>
            <a:avLst/>
            <a:gdLst/>
            <a:ahLst/>
            <a:cxnLst/>
            <a:rect l="l" t="t" r="r" b="b"/>
            <a:pathLst>
              <a:path w="200219" h="202997">
                <a:moveTo>
                  <a:pt x="99949" y="0"/>
                </a:moveTo>
                <a:lnTo>
                  <a:pt x="62005" y="7216"/>
                </a:lnTo>
                <a:lnTo>
                  <a:pt x="29309" y="29571"/>
                </a:lnTo>
                <a:lnTo>
                  <a:pt x="7668" y="64901"/>
                </a:lnTo>
                <a:lnTo>
                  <a:pt x="0" y="111003"/>
                </a:lnTo>
                <a:lnTo>
                  <a:pt x="2111" y="125229"/>
                </a:lnTo>
                <a:lnTo>
                  <a:pt x="18749" y="162373"/>
                </a:lnTo>
                <a:lnTo>
                  <a:pt x="49046" y="188963"/>
                </a:lnTo>
                <a:lnTo>
                  <a:pt x="90689" y="202105"/>
                </a:lnTo>
                <a:lnTo>
                  <a:pt x="106693" y="202997"/>
                </a:lnTo>
                <a:lnTo>
                  <a:pt x="120991" y="201159"/>
                </a:lnTo>
                <a:lnTo>
                  <a:pt x="158568" y="185032"/>
                </a:lnTo>
                <a:lnTo>
                  <a:pt x="185711" y="155017"/>
                </a:lnTo>
                <a:lnTo>
                  <a:pt x="199265" y="113726"/>
                </a:lnTo>
                <a:lnTo>
                  <a:pt x="200219" y="97909"/>
                </a:lnTo>
                <a:lnTo>
                  <a:pt x="198735" y="83150"/>
                </a:lnTo>
                <a:lnTo>
                  <a:pt x="183398" y="44027"/>
                </a:lnTo>
                <a:lnTo>
                  <a:pt x="154326" y="15448"/>
                </a:lnTo>
                <a:lnTo>
                  <a:pt x="114846" y="1032"/>
                </a:lnTo>
                <a:lnTo>
                  <a:pt x="9994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5649" y="3843020"/>
            <a:ext cx="201389" cy="202997"/>
          </a:xfrm>
          <a:custGeom>
            <a:avLst/>
            <a:gdLst/>
            <a:ahLst/>
            <a:cxnLst/>
            <a:rect l="l" t="t" r="r" b="b"/>
            <a:pathLst>
              <a:path w="201389" h="202997">
                <a:moveTo>
                  <a:pt x="101120" y="0"/>
                </a:moveTo>
                <a:lnTo>
                  <a:pt x="61767" y="7735"/>
                </a:lnTo>
                <a:lnTo>
                  <a:pt x="29259" y="30336"/>
                </a:lnTo>
                <a:lnTo>
                  <a:pt x="7646" y="65769"/>
                </a:lnTo>
                <a:lnTo>
                  <a:pt x="0" y="111999"/>
                </a:lnTo>
                <a:lnTo>
                  <a:pt x="2275" y="126085"/>
                </a:lnTo>
                <a:lnTo>
                  <a:pt x="19447" y="162840"/>
                </a:lnTo>
                <a:lnTo>
                  <a:pt x="50174" y="189131"/>
                </a:lnTo>
                <a:lnTo>
                  <a:pt x="91930" y="202116"/>
                </a:lnTo>
                <a:lnTo>
                  <a:pt x="107863" y="202997"/>
                </a:lnTo>
                <a:lnTo>
                  <a:pt x="122162" y="201159"/>
                </a:lnTo>
                <a:lnTo>
                  <a:pt x="159739" y="185032"/>
                </a:lnTo>
                <a:lnTo>
                  <a:pt x="186882" y="155017"/>
                </a:lnTo>
                <a:lnTo>
                  <a:pt x="200436" y="113726"/>
                </a:lnTo>
                <a:lnTo>
                  <a:pt x="201389" y="97909"/>
                </a:lnTo>
                <a:lnTo>
                  <a:pt x="199905" y="83150"/>
                </a:lnTo>
                <a:lnTo>
                  <a:pt x="184569" y="44027"/>
                </a:lnTo>
                <a:lnTo>
                  <a:pt x="155497" y="15448"/>
                </a:lnTo>
                <a:lnTo>
                  <a:pt x="116017" y="1032"/>
                </a:lnTo>
                <a:lnTo>
                  <a:pt x="10112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27" y="4127500"/>
            <a:ext cx="201300" cy="202856"/>
          </a:xfrm>
          <a:custGeom>
            <a:avLst/>
            <a:gdLst/>
            <a:ahLst/>
            <a:cxnLst/>
            <a:rect l="l" t="t" r="r" b="b"/>
            <a:pathLst>
              <a:path w="201300" h="202856">
                <a:moveTo>
                  <a:pt x="99802" y="0"/>
                </a:moveTo>
                <a:lnTo>
                  <a:pt x="61039" y="7403"/>
                </a:lnTo>
                <a:lnTo>
                  <a:pt x="28772" y="29698"/>
                </a:lnTo>
                <a:lnTo>
                  <a:pt x="7469" y="65239"/>
                </a:lnTo>
                <a:lnTo>
                  <a:pt x="0" y="112407"/>
                </a:lnTo>
                <a:lnTo>
                  <a:pt x="2276" y="126178"/>
                </a:lnTo>
                <a:lnTo>
                  <a:pt x="19281" y="162560"/>
                </a:lnTo>
                <a:lnTo>
                  <a:pt x="49922" y="188899"/>
                </a:lnTo>
                <a:lnTo>
                  <a:pt x="92146" y="201990"/>
                </a:lnTo>
                <a:lnTo>
                  <a:pt x="108440" y="202856"/>
                </a:lnTo>
                <a:lnTo>
                  <a:pt x="122535" y="200757"/>
                </a:lnTo>
                <a:lnTo>
                  <a:pt x="159754" y="183953"/>
                </a:lnTo>
                <a:lnTo>
                  <a:pt x="186797" y="153569"/>
                </a:lnTo>
                <a:lnTo>
                  <a:pt x="200354" y="112374"/>
                </a:lnTo>
                <a:lnTo>
                  <a:pt x="201300" y="96776"/>
                </a:lnTo>
                <a:lnTo>
                  <a:pt x="199654" y="81909"/>
                </a:lnTo>
                <a:lnTo>
                  <a:pt x="183776" y="42971"/>
                </a:lnTo>
                <a:lnTo>
                  <a:pt x="154253" y="14957"/>
                </a:lnTo>
                <a:lnTo>
                  <a:pt x="114637" y="992"/>
                </a:lnTo>
                <a:lnTo>
                  <a:pt x="99802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7864" y="4127500"/>
            <a:ext cx="200214" cy="202987"/>
          </a:xfrm>
          <a:custGeom>
            <a:avLst/>
            <a:gdLst/>
            <a:ahLst/>
            <a:cxnLst/>
            <a:rect l="l" t="t" r="r" b="b"/>
            <a:pathLst>
              <a:path w="200214" h="202987">
                <a:moveTo>
                  <a:pt x="99944" y="0"/>
                </a:moveTo>
                <a:lnTo>
                  <a:pt x="62070" y="7023"/>
                </a:lnTo>
                <a:lnTo>
                  <a:pt x="29339" y="29052"/>
                </a:lnTo>
                <a:lnTo>
                  <a:pt x="7674" y="64283"/>
                </a:lnTo>
                <a:lnTo>
                  <a:pt x="0" y="110873"/>
                </a:lnTo>
                <a:lnTo>
                  <a:pt x="2117" y="124882"/>
                </a:lnTo>
                <a:lnTo>
                  <a:pt x="18768" y="161849"/>
                </a:lnTo>
                <a:lnTo>
                  <a:pt x="49076" y="188675"/>
                </a:lnTo>
                <a:lnTo>
                  <a:pt x="90739" y="202073"/>
                </a:lnTo>
                <a:lnTo>
                  <a:pt x="106751" y="202987"/>
                </a:lnTo>
                <a:lnTo>
                  <a:pt x="121041" y="201094"/>
                </a:lnTo>
                <a:lnTo>
                  <a:pt x="158593" y="184653"/>
                </a:lnTo>
                <a:lnTo>
                  <a:pt x="185717" y="154412"/>
                </a:lnTo>
                <a:lnTo>
                  <a:pt x="199261" y="113383"/>
                </a:lnTo>
                <a:lnTo>
                  <a:pt x="200214" y="97830"/>
                </a:lnTo>
                <a:lnTo>
                  <a:pt x="198730" y="82817"/>
                </a:lnTo>
                <a:lnTo>
                  <a:pt x="183394" y="43470"/>
                </a:lnTo>
                <a:lnTo>
                  <a:pt x="154321" y="15138"/>
                </a:lnTo>
                <a:lnTo>
                  <a:pt x="114841" y="1005"/>
                </a:lnTo>
                <a:lnTo>
                  <a:pt x="9994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2345" y="4127500"/>
            <a:ext cx="200214" cy="202987"/>
          </a:xfrm>
          <a:custGeom>
            <a:avLst/>
            <a:gdLst/>
            <a:ahLst/>
            <a:cxnLst/>
            <a:rect l="l" t="t" r="r" b="b"/>
            <a:pathLst>
              <a:path w="200214" h="202987">
                <a:moveTo>
                  <a:pt x="99944" y="0"/>
                </a:moveTo>
                <a:lnTo>
                  <a:pt x="62070" y="7023"/>
                </a:lnTo>
                <a:lnTo>
                  <a:pt x="29339" y="29052"/>
                </a:lnTo>
                <a:lnTo>
                  <a:pt x="7674" y="64283"/>
                </a:lnTo>
                <a:lnTo>
                  <a:pt x="0" y="110873"/>
                </a:lnTo>
                <a:lnTo>
                  <a:pt x="2117" y="124882"/>
                </a:lnTo>
                <a:lnTo>
                  <a:pt x="18768" y="161849"/>
                </a:lnTo>
                <a:lnTo>
                  <a:pt x="49076" y="188675"/>
                </a:lnTo>
                <a:lnTo>
                  <a:pt x="90739" y="202073"/>
                </a:lnTo>
                <a:lnTo>
                  <a:pt x="106751" y="202987"/>
                </a:lnTo>
                <a:lnTo>
                  <a:pt x="121041" y="201094"/>
                </a:lnTo>
                <a:lnTo>
                  <a:pt x="158593" y="184653"/>
                </a:lnTo>
                <a:lnTo>
                  <a:pt x="185717" y="154412"/>
                </a:lnTo>
                <a:lnTo>
                  <a:pt x="199261" y="113383"/>
                </a:lnTo>
                <a:lnTo>
                  <a:pt x="200214" y="97830"/>
                </a:lnTo>
                <a:lnTo>
                  <a:pt x="198730" y="82817"/>
                </a:lnTo>
                <a:lnTo>
                  <a:pt x="183394" y="43470"/>
                </a:lnTo>
                <a:lnTo>
                  <a:pt x="154321" y="15138"/>
                </a:lnTo>
                <a:lnTo>
                  <a:pt x="114841" y="1005"/>
                </a:lnTo>
                <a:lnTo>
                  <a:pt x="9994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5654" y="4127500"/>
            <a:ext cx="201384" cy="202987"/>
          </a:xfrm>
          <a:custGeom>
            <a:avLst/>
            <a:gdLst/>
            <a:ahLst/>
            <a:cxnLst/>
            <a:rect l="l" t="t" r="r" b="b"/>
            <a:pathLst>
              <a:path w="201384" h="202987">
                <a:moveTo>
                  <a:pt x="101114" y="0"/>
                </a:moveTo>
                <a:lnTo>
                  <a:pt x="61839" y="7528"/>
                </a:lnTo>
                <a:lnTo>
                  <a:pt x="29293" y="29804"/>
                </a:lnTo>
                <a:lnTo>
                  <a:pt x="7653" y="65142"/>
                </a:lnTo>
                <a:lnTo>
                  <a:pt x="0" y="111852"/>
                </a:lnTo>
                <a:lnTo>
                  <a:pt x="2281" y="125728"/>
                </a:lnTo>
                <a:lnTo>
                  <a:pt x="19466" y="162318"/>
                </a:lnTo>
                <a:lnTo>
                  <a:pt x="50204" y="188845"/>
                </a:lnTo>
                <a:lnTo>
                  <a:pt x="91979" y="202084"/>
                </a:lnTo>
                <a:lnTo>
                  <a:pt x="107921" y="202987"/>
                </a:lnTo>
                <a:lnTo>
                  <a:pt x="122211" y="201094"/>
                </a:lnTo>
                <a:lnTo>
                  <a:pt x="159764" y="184653"/>
                </a:lnTo>
                <a:lnTo>
                  <a:pt x="186887" y="154412"/>
                </a:lnTo>
                <a:lnTo>
                  <a:pt x="200432" y="113383"/>
                </a:lnTo>
                <a:lnTo>
                  <a:pt x="201384" y="97830"/>
                </a:lnTo>
                <a:lnTo>
                  <a:pt x="199900" y="82817"/>
                </a:lnTo>
                <a:lnTo>
                  <a:pt x="184564" y="43470"/>
                </a:lnTo>
                <a:lnTo>
                  <a:pt x="155491" y="15138"/>
                </a:lnTo>
                <a:lnTo>
                  <a:pt x="116012" y="1005"/>
                </a:lnTo>
                <a:lnTo>
                  <a:pt x="10111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0177" y="4127500"/>
            <a:ext cx="201300" cy="202856"/>
          </a:xfrm>
          <a:custGeom>
            <a:avLst/>
            <a:gdLst/>
            <a:ahLst/>
            <a:cxnLst/>
            <a:rect l="l" t="t" r="r" b="b"/>
            <a:pathLst>
              <a:path w="201300" h="202856">
                <a:moveTo>
                  <a:pt x="99802" y="0"/>
                </a:moveTo>
                <a:lnTo>
                  <a:pt x="61039" y="7403"/>
                </a:lnTo>
                <a:lnTo>
                  <a:pt x="28772" y="29698"/>
                </a:lnTo>
                <a:lnTo>
                  <a:pt x="7469" y="65239"/>
                </a:lnTo>
                <a:lnTo>
                  <a:pt x="0" y="112407"/>
                </a:lnTo>
                <a:lnTo>
                  <a:pt x="2276" y="126178"/>
                </a:lnTo>
                <a:lnTo>
                  <a:pt x="19281" y="162560"/>
                </a:lnTo>
                <a:lnTo>
                  <a:pt x="49922" y="188899"/>
                </a:lnTo>
                <a:lnTo>
                  <a:pt x="92146" y="201990"/>
                </a:lnTo>
                <a:lnTo>
                  <a:pt x="108440" y="202856"/>
                </a:lnTo>
                <a:lnTo>
                  <a:pt x="122535" y="200757"/>
                </a:lnTo>
                <a:lnTo>
                  <a:pt x="159754" y="183953"/>
                </a:lnTo>
                <a:lnTo>
                  <a:pt x="186797" y="153569"/>
                </a:lnTo>
                <a:lnTo>
                  <a:pt x="200354" y="112374"/>
                </a:lnTo>
                <a:lnTo>
                  <a:pt x="201300" y="96776"/>
                </a:lnTo>
                <a:lnTo>
                  <a:pt x="199654" y="81909"/>
                </a:lnTo>
                <a:lnTo>
                  <a:pt x="183776" y="42971"/>
                </a:lnTo>
                <a:lnTo>
                  <a:pt x="154253" y="14957"/>
                </a:lnTo>
                <a:lnTo>
                  <a:pt x="114637" y="992"/>
                </a:lnTo>
                <a:lnTo>
                  <a:pt x="99802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450" y="4411979"/>
            <a:ext cx="201417" cy="201656"/>
          </a:xfrm>
          <a:custGeom>
            <a:avLst/>
            <a:gdLst/>
            <a:ahLst/>
            <a:cxnLst/>
            <a:rect l="l" t="t" r="r" b="b"/>
            <a:pathLst>
              <a:path w="201417" h="201656">
                <a:moveTo>
                  <a:pt x="99879" y="0"/>
                </a:moveTo>
                <a:lnTo>
                  <a:pt x="62262" y="6914"/>
                </a:lnTo>
                <a:lnTo>
                  <a:pt x="29408" y="28858"/>
                </a:lnTo>
                <a:lnTo>
                  <a:pt x="7671" y="63972"/>
                </a:lnTo>
                <a:lnTo>
                  <a:pt x="0" y="110351"/>
                </a:lnTo>
                <a:lnTo>
                  <a:pt x="2199" y="124258"/>
                </a:lnTo>
                <a:lnTo>
                  <a:pt x="19026" y="160934"/>
                </a:lnTo>
                <a:lnTo>
                  <a:pt x="49500" y="187518"/>
                </a:lnTo>
                <a:lnTo>
                  <a:pt x="91444" y="200765"/>
                </a:lnTo>
                <a:lnTo>
                  <a:pt x="107598" y="201656"/>
                </a:lnTo>
                <a:lnTo>
                  <a:pt x="121817" y="199661"/>
                </a:lnTo>
                <a:lnTo>
                  <a:pt x="159391" y="183075"/>
                </a:lnTo>
                <a:lnTo>
                  <a:pt x="186724" y="152894"/>
                </a:lnTo>
                <a:lnTo>
                  <a:pt x="200448" y="112089"/>
                </a:lnTo>
                <a:lnTo>
                  <a:pt x="201417" y="96640"/>
                </a:lnTo>
                <a:lnTo>
                  <a:pt x="199891" y="81923"/>
                </a:lnTo>
                <a:lnTo>
                  <a:pt x="184192" y="43163"/>
                </a:lnTo>
                <a:lnTo>
                  <a:pt x="154624" y="15080"/>
                </a:lnTo>
                <a:lnTo>
                  <a:pt x="114804" y="1004"/>
                </a:lnTo>
                <a:lnTo>
                  <a:pt x="9987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7803" y="4411979"/>
            <a:ext cx="200306" cy="201772"/>
          </a:xfrm>
          <a:custGeom>
            <a:avLst/>
            <a:gdLst/>
            <a:ahLst/>
            <a:cxnLst/>
            <a:rect l="l" t="t" r="r" b="b"/>
            <a:pathLst>
              <a:path w="200306" h="201772">
                <a:moveTo>
                  <a:pt x="100006" y="0"/>
                </a:moveTo>
                <a:lnTo>
                  <a:pt x="51130" y="12179"/>
                </a:lnTo>
                <a:lnTo>
                  <a:pt x="21209" y="38463"/>
                </a:lnTo>
                <a:lnTo>
                  <a:pt x="3516" y="77169"/>
                </a:lnTo>
                <a:lnTo>
                  <a:pt x="0" y="108833"/>
                </a:lnTo>
                <a:lnTo>
                  <a:pt x="2032" y="122946"/>
                </a:lnTo>
                <a:lnTo>
                  <a:pt x="18501" y="160213"/>
                </a:lnTo>
                <a:lnTo>
                  <a:pt x="48639" y="187286"/>
                </a:lnTo>
                <a:lnTo>
                  <a:pt x="90009" y="200835"/>
                </a:lnTo>
                <a:lnTo>
                  <a:pt x="105875" y="201772"/>
                </a:lnTo>
                <a:lnTo>
                  <a:pt x="120294" y="199988"/>
                </a:lnTo>
                <a:lnTo>
                  <a:pt x="158210" y="183771"/>
                </a:lnTo>
                <a:lnTo>
                  <a:pt x="185625" y="153733"/>
                </a:lnTo>
                <a:lnTo>
                  <a:pt x="199335" y="113063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1" y="43668"/>
                </a:lnTo>
                <a:lnTo>
                  <a:pt x="154677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2283" y="4411979"/>
            <a:ext cx="200306" cy="201772"/>
          </a:xfrm>
          <a:custGeom>
            <a:avLst/>
            <a:gdLst/>
            <a:ahLst/>
            <a:cxnLst/>
            <a:rect l="l" t="t" r="r" b="b"/>
            <a:pathLst>
              <a:path w="200306" h="201772">
                <a:moveTo>
                  <a:pt x="100006" y="0"/>
                </a:moveTo>
                <a:lnTo>
                  <a:pt x="51130" y="12179"/>
                </a:lnTo>
                <a:lnTo>
                  <a:pt x="21209" y="38463"/>
                </a:lnTo>
                <a:lnTo>
                  <a:pt x="3516" y="77169"/>
                </a:lnTo>
                <a:lnTo>
                  <a:pt x="0" y="108833"/>
                </a:lnTo>
                <a:lnTo>
                  <a:pt x="2032" y="122946"/>
                </a:lnTo>
                <a:lnTo>
                  <a:pt x="18501" y="160213"/>
                </a:lnTo>
                <a:lnTo>
                  <a:pt x="48639" y="187286"/>
                </a:lnTo>
                <a:lnTo>
                  <a:pt x="90009" y="200835"/>
                </a:lnTo>
                <a:lnTo>
                  <a:pt x="105875" y="201772"/>
                </a:lnTo>
                <a:lnTo>
                  <a:pt x="120294" y="199988"/>
                </a:lnTo>
                <a:lnTo>
                  <a:pt x="158210" y="183771"/>
                </a:lnTo>
                <a:lnTo>
                  <a:pt x="185625" y="153733"/>
                </a:lnTo>
                <a:lnTo>
                  <a:pt x="199335" y="113063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1" y="43668"/>
                </a:lnTo>
                <a:lnTo>
                  <a:pt x="154677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5585" y="4411979"/>
            <a:ext cx="201484" cy="201772"/>
          </a:xfrm>
          <a:custGeom>
            <a:avLst/>
            <a:gdLst/>
            <a:ahLst/>
            <a:cxnLst/>
            <a:rect l="l" t="t" r="r" b="b"/>
            <a:pathLst>
              <a:path w="201484" h="201772">
                <a:moveTo>
                  <a:pt x="101185" y="0"/>
                </a:moveTo>
                <a:lnTo>
                  <a:pt x="63053" y="7039"/>
                </a:lnTo>
                <a:lnTo>
                  <a:pt x="29925" y="28966"/>
                </a:lnTo>
                <a:lnTo>
                  <a:pt x="7851" y="63874"/>
                </a:lnTo>
                <a:lnTo>
                  <a:pt x="0" y="109820"/>
                </a:lnTo>
                <a:lnTo>
                  <a:pt x="2196" y="123799"/>
                </a:lnTo>
                <a:lnTo>
                  <a:pt x="19201" y="160687"/>
                </a:lnTo>
                <a:lnTo>
                  <a:pt x="49771" y="187458"/>
                </a:lnTo>
                <a:lnTo>
                  <a:pt x="91257" y="200847"/>
                </a:lnTo>
                <a:lnTo>
                  <a:pt x="107053" y="201772"/>
                </a:lnTo>
                <a:lnTo>
                  <a:pt x="121472" y="199988"/>
                </a:lnTo>
                <a:lnTo>
                  <a:pt x="159389" y="183771"/>
                </a:lnTo>
                <a:lnTo>
                  <a:pt x="186803" y="153733"/>
                </a:lnTo>
                <a:lnTo>
                  <a:pt x="200513" y="113063"/>
                </a:lnTo>
                <a:lnTo>
                  <a:pt x="201484" y="97696"/>
                </a:lnTo>
                <a:lnTo>
                  <a:pt x="200122" y="82835"/>
                </a:lnTo>
                <a:lnTo>
                  <a:pt x="184970" y="43668"/>
                </a:lnTo>
                <a:lnTo>
                  <a:pt x="155856" y="15264"/>
                </a:lnTo>
                <a:lnTo>
                  <a:pt x="116174" y="1016"/>
                </a:lnTo>
                <a:lnTo>
                  <a:pt x="101185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3304" y="469645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7678" y="469645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2159" y="469645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45441" y="4696459"/>
            <a:ext cx="201627" cy="200556"/>
          </a:xfrm>
          <a:custGeom>
            <a:avLst/>
            <a:gdLst/>
            <a:ahLst/>
            <a:cxnLst/>
            <a:rect l="l" t="t" r="r" b="b"/>
            <a:pathLst>
              <a:path w="201627" h="200556">
                <a:moveTo>
                  <a:pt x="101327" y="0"/>
                </a:moveTo>
                <a:lnTo>
                  <a:pt x="52001" y="12236"/>
                </a:lnTo>
                <a:lnTo>
                  <a:pt x="21685" y="38398"/>
                </a:lnTo>
                <a:lnTo>
                  <a:pt x="3626" y="76753"/>
                </a:lnTo>
                <a:lnTo>
                  <a:pt x="0" y="108020"/>
                </a:lnTo>
                <a:lnTo>
                  <a:pt x="1994" y="122188"/>
                </a:lnTo>
                <a:lnTo>
                  <a:pt x="18644" y="159396"/>
                </a:lnTo>
                <a:lnTo>
                  <a:pt x="49076" y="186242"/>
                </a:lnTo>
                <a:lnTo>
                  <a:pt x="90439" y="199624"/>
                </a:lnTo>
                <a:lnTo>
                  <a:pt x="106163" y="200556"/>
                </a:lnTo>
                <a:lnTo>
                  <a:pt x="120723" y="198937"/>
                </a:lnTo>
                <a:lnTo>
                  <a:pt x="159039" y="183263"/>
                </a:lnTo>
                <a:lnTo>
                  <a:pt x="186767" y="153672"/>
                </a:lnTo>
                <a:lnTo>
                  <a:pt x="200644" y="113130"/>
                </a:lnTo>
                <a:lnTo>
                  <a:pt x="201627" y="97696"/>
                </a:lnTo>
                <a:lnTo>
                  <a:pt x="200265" y="82835"/>
                </a:lnTo>
                <a:lnTo>
                  <a:pt x="185113" y="43668"/>
                </a:lnTo>
                <a:lnTo>
                  <a:pt x="155999" y="15264"/>
                </a:lnTo>
                <a:lnTo>
                  <a:pt x="116317" y="1016"/>
                </a:lnTo>
                <a:lnTo>
                  <a:pt x="10132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7729" y="497967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5500" y="4979670"/>
            <a:ext cx="201538" cy="201781"/>
          </a:xfrm>
          <a:custGeom>
            <a:avLst/>
            <a:gdLst/>
            <a:ahLst/>
            <a:cxnLst/>
            <a:rect l="l" t="t" r="r" b="b"/>
            <a:pathLst>
              <a:path w="201538" h="201781">
                <a:moveTo>
                  <a:pt x="101269" y="0"/>
                </a:moveTo>
                <a:lnTo>
                  <a:pt x="63039" y="7081"/>
                </a:lnTo>
                <a:lnTo>
                  <a:pt x="29951" y="29046"/>
                </a:lnTo>
                <a:lnTo>
                  <a:pt x="7887" y="64015"/>
                </a:lnTo>
                <a:lnTo>
                  <a:pt x="0" y="110073"/>
                </a:lnTo>
                <a:lnTo>
                  <a:pt x="2084" y="124134"/>
                </a:lnTo>
                <a:lnTo>
                  <a:pt x="18920" y="161035"/>
                </a:lnTo>
                <a:lnTo>
                  <a:pt x="49521" y="187634"/>
                </a:lnTo>
                <a:lnTo>
                  <a:pt x="91178" y="200869"/>
                </a:lnTo>
                <a:lnTo>
                  <a:pt x="107052" y="201781"/>
                </a:lnTo>
                <a:lnTo>
                  <a:pt x="121482" y="200053"/>
                </a:lnTo>
                <a:lnTo>
                  <a:pt x="159430" y="184155"/>
                </a:lnTo>
                <a:lnTo>
                  <a:pt x="186865" y="154358"/>
                </a:lnTo>
                <a:lnTo>
                  <a:pt x="200574" y="113451"/>
                </a:lnTo>
                <a:lnTo>
                  <a:pt x="201538" y="97830"/>
                </a:lnTo>
                <a:lnTo>
                  <a:pt x="200054" y="82817"/>
                </a:lnTo>
                <a:lnTo>
                  <a:pt x="184718" y="43470"/>
                </a:lnTo>
                <a:lnTo>
                  <a:pt x="155645" y="15138"/>
                </a:lnTo>
                <a:lnTo>
                  <a:pt x="116166" y="1005"/>
                </a:lnTo>
                <a:lnTo>
                  <a:pt x="101269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2819400"/>
            <a:ext cx="8229600" cy="1270"/>
          </a:xfrm>
          <a:custGeom>
            <a:avLst/>
            <a:gdLst/>
            <a:ahLst/>
            <a:cxnLst/>
            <a:rect l="l" t="t" r="r" b="b"/>
            <a:pathLst>
              <a:path w="8229600" h="1270">
                <a:moveTo>
                  <a:pt x="0" y="0"/>
                </a:moveTo>
                <a:lnTo>
                  <a:pt x="8229600" y="127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99440" y="1821179"/>
            <a:ext cx="6421755" cy="7385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3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4800" b="1" spc="-10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4800" b="1" spc="-1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4800" b="1" spc="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4800" b="1" spc="-1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4800" b="1" spc="0" dirty="0" smtClean="0">
                <a:solidFill>
                  <a:srgbClr val="330066"/>
                </a:solidFill>
                <a:latin typeface="Arial"/>
                <a:cs typeface="Arial"/>
              </a:rPr>
              <a:t>mas</a:t>
            </a:r>
            <a:r>
              <a:rPr sz="4800" b="1" spc="-2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4800" b="1" spc="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4800" b="1" spc="-20" dirty="0" smtClean="0">
                <a:solidFill>
                  <a:srgbClr val="330066"/>
                </a:solidFill>
                <a:latin typeface="Arial"/>
                <a:cs typeface="Arial"/>
              </a:rPr>
              <a:t>is</a:t>
            </a:r>
            <a:r>
              <a:rPr sz="4800" b="1" spc="-3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4800" b="1" spc="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4800" b="1" spc="-25" dirty="0" smtClean="0">
                <a:solidFill>
                  <a:srgbClr val="330066"/>
                </a:solidFill>
                <a:latin typeface="Arial"/>
                <a:cs typeface="Arial"/>
              </a:rPr>
              <a:t>ib</a:t>
            </a:r>
            <a:r>
              <a:rPr sz="4800" b="1" spc="-55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4800" b="1" spc="-10" dirty="0" smtClean="0">
                <a:solidFill>
                  <a:srgbClr val="330066"/>
                </a:solidFill>
                <a:latin typeface="Arial"/>
                <a:cs typeface="Arial"/>
              </a:rPr>
              <a:t>í</a:t>
            </a:r>
            <a:r>
              <a:rPr sz="4800" b="1" spc="-4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4800" b="1" spc="-30" dirty="0" smtClean="0">
                <a:solidFill>
                  <a:srgbClr val="330066"/>
                </a:solidFill>
                <a:latin typeface="Arial"/>
                <a:cs typeface="Arial"/>
              </a:rPr>
              <a:t>os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8200" y="3096259"/>
            <a:ext cx="6181725" cy="1085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pt-BR" sz="3200" spc="-20" dirty="0" smtClean="0">
                <a:latin typeface="Arial"/>
                <a:cs typeface="Arial"/>
              </a:rPr>
              <a:t>CAP 01 – Prof. Ricardo Loiola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209"/>
            <a:ext cx="3478529" cy="2122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sso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ecu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sos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T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anspa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ência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b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ura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bi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ade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1:</a:t>
            </a:r>
            <a:endParaRPr sz="39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Ace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so 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Rec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666"/>
            <a:ext cx="7799705" cy="3948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999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F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li</a:t>
            </a:r>
            <a:r>
              <a:rPr sz="3000" spc="-15" dirty="0" smtClean="0">
                <a:latin typeface="Arial"/>
                <a:cs typeface="Arial"/>
              </a:rPr>
              <a:t>tar </a:t>
            </a:r>
            <a:r>
              <a:rPr sz="3000" spc="0" dirty="0" smtClean="0">
                <a:latin typeface="Arial"/>
                <a:cs typeface="Arial"/>
              </a:rPr>
              <a:t>aos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suá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aplicaçõ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acesso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 rec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rsos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tos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h</a:t>
            </a:r>
            <a:r>
              <a:rPr sz="3000" spc="0" dirty="0" smtClean="0">
                <a:latin typeface="Arial"/>
                <a:cs typeface="Arial"/>
              </a:rPr>
              <a:t>amen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 ma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eira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eficien</a:t>
            </a:r>
            <a:r>
              <a:rPr sz="3000" spc="-15" dirty="0" smtClean="0">
                <a:latin typeface="Arial"/>
                <a:cs typeface="Arial"/>
              </a:rPr>
              <a:t>te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Razão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ó</a:t>
            </a:r>
            <a:r>
              <a:rPr sz="3000" spc="0" dirty="0" smtClean="0">
                <a:latin typeface="Arial"/>
                <a:cs typeface="Arial"/>
              </a:rPr>
              <a:t>bvia</a:t>
            </a:r>
            <a:r>
              <a:rPr sz="3000" spc="-10" dirty="0" smtClean="0">
                <a:latin typeface="Arial"/>
                <a:cs typeface="Arial"/>
              </a:rPr>
              <a:t>: </a:t>
            </a:r>
            <a:r>
              <a:rPr sz="3000" spc="-20" dirty="0" smtClean="0">
                <a:latin typeface="Arial"/>
                <a:cs typeface="Arial"/>
              </a:rPr>
              <a:t>Econo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ia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marR="14478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20" dirty="0" smtClean="0">
                <a:latin typeface="Arial"/>
                <a:cs typeface="Arial"/>
              </a:rPr>
              <a:t>Im</a:t>
            </a:r>
            <a:r>
              <a:rPr sz="3000" spc="-35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resso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s,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mpu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ado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s,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15" dirty="0" smtClean="0">
                <a:latin typeface="Arial"/>
                <a:cs typeface="Arial"/>
              </a:rPr>
              <a:t>s,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página Web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8"/>
              </a:spcBef>
              <a:buClr>
                <a:srgbClr val="330066"/>
              </a:buClr>
              <a:buFont typeface="Wingdings"/>
              <a:buChar char=""/>
            </a:pPr>
            <a:endParaRPr sz="850"/>
          </a:p>
          <a:p>
            <a:pPr marL="332740" marR="607060" indent="-320040">
              <a:lnSpc>
                <a:spcPts val="359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Conectivida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→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latin typeface="Arial"/>
                <a:cs typeface="Arial"/>
              </a:rPr>
              <a:t>Gr</a:t>
            </a:r>
            <a:r>
              <a:rPr sz="3000" spc="0" dirty="0" smtClean="0">
                <a:latin typeface="Arial"/>
                <a:cs typeface="Arial"/>
              </a:rPr>
              <a:t>ou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10" dirty="0" smtClean="0">
                <a:latin typeface="Arial"/>
                <a:cs typeface="Arial"/>
              </a:rPr>
              <a:t>w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comé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cio ele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ônico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1:</a:t>
            </a:r>
            <a:endParaRPr sz="390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Ace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so a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Rec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209"/>
            <a:ext cx="8025765" cy="3130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oble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: </a:t>
            </a:r>
            <a:r>
              <a:rPr sz="3000" spc="-20" dirty="0" smtClean="0">
                <a:latin typeface="Arial"/>
                <a:cs typeface="Arial"/>
              </a:rPr>
              <a:t>Segu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ança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nha</a:t>
            </a:r>
            <a:r>
              <a:rPr sz="3000" spc="-15" dirty="0" smtClean="0">
                <a:latin typeface="Arial"/>
                <a:cs typeface="Arial"/>
              </a:rPr>
              <a:t>s,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au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nticação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usu</a:t>
            </a:r>
            <a:r>
              <a:rPr sz="3000" spc="-10" dirty="0" smtClean="0">
                <a:latin typeface="Arial"/>
                <a:cs typeface="Arial"/>
              </a:rPr>
              <a:t>á</a:t>
            </a:r>
            <a:r>
              <a:rPr sz="3000" spc="0" dirty="0" smtClean="0">
                <a:latin typeface="Arial"/>
                <a:cs typeface="Arial"/>
              </a:rPr>
              <a:t>rios</a:t>
            </a:r>
            <a:endParaRPr sz="3000">
              <a:latin typeface="Arial"/>
              <a:cs typeface="Arial"/>
            </a:endParaRPr>
          </a:p>
          <a:p>
            <a:pPr marL="12700" marR="12700">
              <a:lnSpc>
                <a:spcPct val="1208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Ra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eame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unicações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ara  m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tar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-25" dirty="0" smtClean="0">
                <a:latin typeface="Arial"/>
                <a:cs typeface="Arial"/>
              </a:rPr>
              <a:t>f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fe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ências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→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5" dirty="0" smtClean="0">
                <a:latin typeface="Arial"/>
                <a:cs typeface="Arial"/>
              </a:rPr>
              <a:t>v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aç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endParaRPr sz="3000">
              <a:latin typeface="Arial"/>
              <a:cs typeface="Arial"/>
            </a:endParaRPr>
          </a:p>
          <a:p>
            <a:pPr marL="332105">
              <a:lnSpc>
                <a:spcPts val="3590"/>
              </a:lnSpc>
            </a:pPr>
            <a:r>
              <a:rPr sz="3000" dirty="0" smtClean="0">
                <a:latin typeface="Arial"/>
                <a:cs typeface="Arial"/>
              </a:rPr>
              <a:t>priv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5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id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de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sz="75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am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3415029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2: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2747466"/>
            <a:ext cx="7582534" cy="1379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999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  <a:tab pos="6848475" algn="l"/>
              </a:tabLst>
            </a:pPr>
            <a:r>
              <a:rPr sz="3000" spc="-20" dirty="0" smtClean="0">
                <a:latin typeface="Arial"/>
                <a:cs typeface="Arial"/>
              </a:rPr>
              <a:t>Ocul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 fato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seus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proce</a:t>
            </a:r>
            <a:r>
              <a:rPr sz="3000" spc="-10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sos	e rec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rsos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stão </a:t>
            </a:r>
            <a:r>
              <a:rPr sz="3000" spc="0" dirty="0" smtClean="0">
                <a:latin typeface="Arial"/>
                <a:cs typeface="Arial"/>
              </a:rPr>
              <a:t>fi</a:t>
            </a:r>
            <a:r>
              <a:rPr sz="3000" spc="5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ic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men</a:t>
            </a:r>
            <a:r>
              <a:rPr sz="3000" spc="-15" dirty="0" smtClean="0">
                <a:latin typeface="Arial"/>
                <a:cs typeface="Arial"/>
              </a:rPr>
              <a:t>te </a:t>
            </a:r>
            <a:r>
              <a:rPr sz="3000" spc="0" dirty="0" smtClean="0">
                <a:latin typeface="Arial"/>
                <a:cs typeface="Arial"/>
              </a:rPr>
              <a:t>di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b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ídos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or vári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com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tado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559054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2:</a:t>
            </a:r>
            <a:endParaRPr sz="3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os de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sp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0180" y="1619250"/>
            <a:ext cx="5953760" cy="478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esso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209"/>
            <a:ext cx="7332345" cy="294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291465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20" dirty="0" smtClean="0">
                <a:latin typeface="Arial"/>
                <a:cs typeface="Arial"/>
              </a:rPr>
              <a:t>Ocul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</a:t>
            </a:r>
            <a:r>
              <a:rPr sz="3000" spc="-15" dirty="0" smtClean="0">
                <a:latin typeface="Arial"/>
                <a:cs typeface="Arial"/>
              </a:rPr>
              <a:t>fe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enças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qui</a:t>
            </a:r>
            <a:r>
              <a:rPr sz="3000" spc="-15" dirty="0" smtClean="0">
                <a:latin typeface="Arial"/>
                <a:cs typeface="Arial"/>
              </a:rPr>
              <a:t>te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uras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 má</a:t>
            </a:r>
            <a:r>
              <a:rPr sz="3000" spc="-10" dirty="0" smtClean="0">
                <a:latin typeface="Arial"/>
                <a:cs typeface="Arial"/>
              </a:rPr>
              <a:t>q</a:t>
            </a:r>
            <a:r>
              <a:rPr sz="3000" spc="0" dirty="0" smtClean="0">
                <a:latin typeface="Arial"/>
                <a:cs typeface="Arial"/>
              </a:rPr>
              <a:t>uinas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marR="271145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Mais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po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an</a:t>
            </a:r>
            <a:r>
              <a:rPr sz="3000" spc="-15" dirty="0" smtClean="0">
                <a:latin typeface="Arial"/>
                <a:cs typeface="Arial"/>
              </a:rPr>
              <a:t>te: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rdo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sobre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como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os 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dev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rese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tados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marR="1270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x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mplo:No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eação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arquivos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SOs</a:t>
            </a:r>
            <a:r>
              <a:rPr sz="3000" spc="-10" dirty="0" smtClean="0">
                <a:latin typeface="Arial"/>
                <a:cs typeface="Arial"/>
              </a:rPr>
              <a:t> di</a:t>
            </a:r>
            <a:r>
              <a:rPr sz="3000" spc="-15" dirty="0" smtClean="0">
                <a:latin typeface="Arial"/>
                <a:cs typeface="Arial"/>
              </a:rPr>
              <a:t>fe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tes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Localizaç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ã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209"/>
            <a:ext cx="8222615" cy="303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62179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Usuários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cap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zes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dizer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 localização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ís</a:t>
            </a:r>
            <a:r>
              <a:rPr sz="3000" spc="1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rec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rso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Nome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ção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7"/>
              </a:spcBef>
              <a:buClr>
                <a:srgbClr val="330066"/>
              </a:buClr>
              <a:buFont typeface="Wingdings"/>
              <a:buChar char=""/>
            </a:pPr>
            <a:endParaRPr sz="850"/>
          </a:p>
          <a:p>
            <a:pPr marL="332740" marR="12700" indent="-320040">
              <a:lnSpc>
                <a:spcPts val="359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ww</a:t>
            </a:r>
            <a:r>
              <a:rPr sz="3000" spc="10" dirty="0" smtClean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w</a:t>
            </a:r>
            <a:r>
              <a:rPr sz="3000" spc="-10" dirty="0" smtClean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.</a:t>
            </a:r>
            <a:r>
              <a:rPr sz="3000" spc="-35" dirty="0" smtClean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g</a:t>
            </a:r>
            <a:r>
              <a:rPr sz="3000" spc="0" dirty="0" smtClean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oogle</a:t>
            </a:r>
            <a:r>
              <a:rPr sz="3000" spc="-10" dirty="0" smtClean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.</a:t>
            </a:r>
            <a:r>
              <a:rPr sz="3000" spc="-30" dirty="0" smtClean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c</a:t>
            </a:r>
            <a:r>
              <a:rPr sz="3000" spc="0" dirty="0" smtClean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om</a:t>
            </a:r>
            <a:r>
              <a:rPr sz="3000" spc="-10" dirty="0" smtClean="0">
                <a:solidFill>
                  <a:srgbClr val="CCCCFF"/>
                </a:solidFill>
                <a:latin typeface="Arial"/>
                <a:cs typeface="Arial"/>
                <a:hlinkClick r:id="rId2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→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ome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á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da localização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latin typeface="Arial"/>
                <a:cs typeface="Arial"/>
              </a:rPr>
              <a:t>f</a:t>
            </a:r>
            <a:r>
              <a:rPr sz="3000" spc="0" dirty="0" smtClean="0">
                <a:latin typeface="Arial"/>
                <a:cs typeface="Arial"/>
              </a:rPr>
              <a:t>ísica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vidores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google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1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sz="3000" dirty="0" smtClean="0">
                <a:latin typeface="Arial"/>
                <a:cs typeface="Arial"/>
              </a:rPr>
              <a:t>(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10" dirty="0" smtClean="0">
                <a:latin typeface="Arial"/>
                <a:cs typeface="Arial"/>
              </a:rPr>
              <a:t>N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vale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15" dirty="0" smtClean="0">
                <a:latin typeface="Arial"/>
                <a:cs typeface="Arial"/>
              </a:rPr>
              <a:t>tar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man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acer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te </a:t>
            </a:r>
            <a:r>
              <a:rPr sz="3000" spc="-10" dirty="0" smtClean="0">
                <a:latin typeface="Arial"/>
                <a:cs typeface="Arial"/>
              </a:rPr>
              <a:t>! :)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Mi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g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ração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666"/>
            <a:ext cx="8513445" cy="30353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51435" indent="-320040">
              <a:lnSpc>
                <a:spcPct val="999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Recurs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pod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igrar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ma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lo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ra ou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, p</a:t>
            </a:r>
            <a:r>
              <a:rPr sz="3000" spc="0" dirty="0" smtClean="0">
                <a:latin typeface="Arial"/>
                <a:cs typeface="Arial"/>
              </a:rPr>
              <a:t>or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que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35" dirty="0" smtClean="0">
                <a:latin typeface="Arial"/>
                <a:cs typeface="Arial"/>
              </a:rPr>
              <a:t>õ</a:t>
            </a:r>
            <a:r>
              <a:rPr sz="3000" spc="0" dirty="0" smtClean="0">
                <a:latin typeface="Arial"/>
                <a:cs typeface="Arial"/>
              </a:rPr>
              <a:t>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esem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enho</a:t>
            </a:r>
            <a:r>
              <a:rPr sz="3000" spc="-10" dirty="0" smtClean="0">
                <a:latin typeface="Arial"/>
                <a:cs typeface="Arial"/>
              </a:rPr>
              <a:t>, segu</a:t>
            </a:r>
            <a:r>
              <a:rPr sz="3000" spc="0" dirty="0" smtClean="0">
                <a:latin typeface="Arial"/>
                <a:cs typeface="Arial"/>
              </a:rPr>
              <a:t>ranç</a:t>
            </a:r>
            <a:r>
              <a:rPr sz="3000" spc="-10" dirty="0" smtClean="0">
                <a:latin typeface="Arial"/>
                <a:cs typeface="Arial"/>
              </a:rPr>
              <a:t>a,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tc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Deve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ser</a:t>
            </a:r>
            <a:r>
              <a:rPr sz="3000" spc="-15" dirty="0" smtClean="0">
                <a:latin typeface="Arial"/>
                <a:cs typeface="Arial"/>
              </a:rPr>
              <a:t> feita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latin typeface="Arial"/>
                <a:cs typeface="Arial"/>
              </a:rPr>
              <a:t>f</a:t>
            </a:r>
            <a:r>
              <a:rPr sz="3000" spc="0" dirty="0" smtClean="0">
                <a:latin typeface="Arial"/>
                <a:cs typeface="Arial"/>
              </a:rPr>
              <a:t>or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tomá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pelo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Deve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nome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0" dirty="0" smtClean="0">
                <a:latin typeface="Arial"/>
                <a:cs typeface="Arial"/>
              </a:rPr>
              <a:t>b</a:t>
            </a:r>
            <a:r>
              <a:rPr sz="3000" spc="10" dirty="0" smtClean="0">
                <a:latin typeface="Arial"/>
                <a:cs typeface="Arial"/>
              </a:rPr>
              <a:t>j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to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Deve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g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ra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ntinuida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comu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ção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cação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209"/>
            <a:ext cx="8333740" cy="35877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930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20" dirty="0" smtClean="0">
                <a:latin typeface="Arial"/>
                <a:cs typeface="Arial"/>
              </a:rPr>
              <a:t>Ocul</a:t>
            </a:r>
            <a:r>
              <a:rPr sz="3000" spc="-15" dirty="0" smtClean="0">
                <a:latin typeface="Arial"/>
                <a:cs typeface="Arial"/>
              </a:rPr>
              <a:t>ta </a:t>
            </a:r>
            <a:r>
              <a:rPr sz="3000" spc="0" dirty="0" smtClean="0">
                <a:latin typeface="Arial"/>
                <a:cs typeface="Arial"/>
              </a:rPr>
              <a:t>que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ecurso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possa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movido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para ou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localizaç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du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an</a:t>
            </a:r>
            <a:r>
              <a:rPr sz="3000" spc="-15" dirty="0" smtClean="0">
                <a:latin typeface="Arial"/>
                <a:cs typeface="Arial"/>
              </a:rPr>
              <a:t>te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uso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x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mplos</a:t>
            </a:r>
            <a:endParaRPr sz="3000">
              <a:latin typeface="Arial"/>
              <a:cs typeface="Arial"/>
            </a:endParaRPr>
          </a:p>
          <a:p>
            <a:pPr marL="118110" marR="97155" lvl="1" indent="351790">
              <a:lnSpc>
                <a:spcPct val="120600"/>
              </a:lnSpc>
              <a:spcBef>
                <a:spcPts val="5"/>
              </a:spcBef>
              <a:buFont typeface="Times New Roman"/>
              <a:buChar char="–"/>
              <a:tabLst>
                <a:tab pos="848994" algn="l"/>
              </a:tabLst>
            </a:pPr>
            <a:r>
              <a:rPr sz="3000" dirty="0" smtClean="0">
                <a:latin typeface="Arial"/>
                <a:cs typeface="Arial"/>
              </a:rPr>
              <a:t>Celular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ovime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tando </a:t>
            </a:r>
            <a:r>
              <a:rPr sz="3000" spc="0" dirty="0" smtClean="0">
                <a:latin typeface="Arial"/>
                <a:cs typeface="Arial"/>
              </a:rPr>
              <a:t>den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mes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 </a:t>
            </a:r>
            <a:r>
              <a:rPr sz="3000" spc="-10" dirty="0" smtClean="0">
                <a:latin typeface="Arial"/>
                <a:cs typeface="Arial"/>
              </a:rPr>
              <a:t>á</a:t>
            </a:r>
            <a:r>
              <a:rPr sz="3000" spc="0" dirty="0" smtClean="0">
                <a:latin typeface="Arial"/>
                <a:cs typeface="Arial"/>
              </a:rPr>
              <a:t>rea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cob</a:t>
            </a:r>
            <a:r>
              <a:rPr sz="3000" spc="-10" dirty="0" smtClean="0">
                <a:latin typeface="Arial"/>
                <a:cs typeface="Arial"/>
              </a:rPr>
              <a:t>ert</a:t>
            </a:r>
            <a:r>
              <a:rPr sz="3000" spc="-35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ra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50"/>
              </a:lnSpc>
              <a:buFont typeface="Times New Roman"/>
              <a:buChar char="–"/>
            </a:pPr>
            <a:endParaRPr sz="750"/>
          </a:p>
          <a:p>
            <a:pPr marL="744220" marR="12700" lvl="1" indent="-274320">
              <a:lnSpc>
                <a:spcPct val="100000"/>
              </a:lnSpc>
              <a:buFont typeface="Times New Roman"/>
              <a:buChar char="–"/>
              <a:tabLst>
                <a:tab pos="744220" algn="l"/>
              </a:tabLst>
            </a:pP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óvel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pa</a:t>
            </a:r>
            <a:r>
              <a:rPr sz="3000" spc="-10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sando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5" dirty="0" smtClean="0">
                <a:latin typeface="Arial"/>
                <a:cs typeface="Arial"/>
              </a:rPr>
              <a:t>v</a:t>
            </a:r>
            <a:r>
              <a:rPr sz="3000" spc="-10" dirty="0" smtClean="0">
                <a:latin typeface="Arial"/>
                <a:cs typeface="Arial"/>
              </a:rPr>
              <a:t>á</a:t>
            </a:r>
            <a:r>
              <a:rPr sz="3000" spc="0" dirty="0" smtClean="0">
                <a:latin typeface="Arial"/>
                <a:cs typeface="Arial"/>
              </a:rPr>
              <a:t>rias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edes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 ac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sso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fiio</a:t>
            </a:r>
            <a:r>
              <a:rPr sz="3000" spc="-10" dirty="0" smtClean="0">
                <a:latin typeface="Arial"/>
                <a:cs typeface="Arial"/>
              </a:rPr>
              <a:t>, </a:t>
            </a:r>
            <a:r>
              <a:rPr sz="3000" spc="0" dirty="0" smtClean="0">
                <a:latin typeface="Arial"/>
                <a:cs typeface="Arial"/>
              </a:rPr>
              <a:t>com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conex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inin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rru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-15" dirty="0" smtClean="0">
                <a:latin typeface="Arial"/>
                <a:cs typeface="Arial"/>
              </a:rPr>
              <a:t>ta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licação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666"/>
            <a:ext cx="8515985" cy="349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80975" indent="-320040">
              <a:lnSpc>
                <a:spcPct val="999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que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várias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âncias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5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rsos sejam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usadas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para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5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nfiabilidade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 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semp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nho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marR="1270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Deve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asca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conheci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to </a:t>
            </a:r>
            <a:r>
              <a:rPr sz="3000" spc="0" dirty="0" smtClean="0">
                <a:latin typeface="Arial"/>
                <a:cs typeface="Arial"/>
              </a:rPr>
              <a:t>das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éplicas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r 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-15" dirty="0" smtClean="0">
                <a:latin typeface="Arial"/>
                <a:cs typeface="Arial"/>
              </a:rPr>
              <a:t>te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usu</a:t>
            </a:r>
            <a:r>
              <a:rPr sz="3000" spc="-10" dirty="0" smtClean="0">
                <a:latin typeface="Arial"/>
                <a:cs typeface="Arial"/>
              </a:rPr>
              <a:t>á</a:t>
            </a:r>
            <a:r>
              <a:rPr sz="3000" spc="0" dirty="0" smtClean="0">
                <a:latin typeface="Arial"/>
                <a:cs typeface="Arial"/>
              </a:rPr>
              <a:t>rios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20" dirty="0" smtClean="0">
                <a:latin typeface="Arial"/>
                <a:cs typeface="Arial"/>
              </a:rPr>
              <a:t>Im</a:t>
            </a:r>
            <a:r>
              <a:rPr sz="3000" spc="-35" dirty="0" smtClean="0">
                <a:latin typeface="Arial"/>
                <a:cs typeface="Arial"/>
              </a:rPr>
              <a:t>p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ica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ansp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rê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5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ia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loc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ização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oble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consi</a:t>
            </a:r>
            <a:r>
              <a:rPr sz="3000" spc="-15" dirty="0" smtClean="0">
                <a:latin typeface="Arial"/>
                <a:cs typeface="Arial"/>
              </a:rPr>
              <a:t>stê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15200" y="1066800"/>
            <a:ext cx="1270" cy="4495800"/>
          </a:xfrm>
          <a:custGeom>
            <a:avLst/>
            <a:gdLst/>
            <a:ahLst/>
            <a:cxnLst/>
            <a:rect l="l" t="t" r="r" b="b"/>
            <a:pathLst>
              <a:path w="1270" h="4495800">
                <a:moveTo>
                  <a:pt x="0" y="0"/>
                </a:moveTo>
                <a:lnTo>
                  <a:pt x="1270" y="44958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3365" y="2992120"/>
            <a:ext cx="201463" cy="201669"/>
          </a:xfrm>
          <a:custGeom>
            <a:avLst/>
            <a:gdLst/>
            <a:ahLst/>
            <a:cxnLst/>
            <a:rect l="l" t="t" r="r" b="b"/>
            <a:pathLst>
              <a:path w="201463" h="201669">
                <a:moveTo>
                  <a:pt x="99964" y="0"/>
                </a:moveTo>
                <a:lnTo>
                  <a:pt x="62241" y="6959"/>
                </a:lnTo>
                <a:lnTo>
                  <a:pt x="29431" y="28943"/>
                </a:lnTo>
                <a:lnTo>
                  <a:pt x="7707" y="64122"/>
                </a:lnTo>
                <a:lnTo>
                  <a:pt x="0" y="110618"/>
                </a:lnTo>
                <a:lnTo>
                  <a:pt x="2093" y="124603"/>
                </a:lnTo>
                <a:lnTo>
                  <a:pt x="18754" y="161286"/>
                </a:lnTo>
                <a:lnTo>
                  <a:pt x="49257" y="187696"/>
                </a:lnTo>
                <a:lnTo>
                  <a:pt x="91373" y="200790"/>
                </a:lnTo>
                <a:lnTo>
                  <a:pt x="107607" y="201669"/>
                </a:lnTo>
                <a:lnTo>
                  <a:pt x="121836" y="199733"/>
                </a:lnTo>
                <a:lnTo>
                  <a:pt x="159438" y="183466"/>
                </a:lnTo>
                <a:lnTo>
                  <a:pt x="186785" y="153518"/>
                </a:lnTo>
                <a:lnTo>
                  <a:pt x="200503" y="112475"/>
                </a:lnTo>
                <a:lnTo>
                  <a:pt x="201463" y="96776"/>
                </a:lnTo>
                <a:lnTo>
                  <a:pt x="199816" y="81909"/>
                </a:lnTo>
                <a:lnTo>
                  <a:pt x="183938" y="42971"/>
                </a:lnTo>
                <a:lnTo>
                  <a:pt x="154416" y="14957"/>
                </a:lnTo>
                <a:lnTo>
                  <a:pt x="114799" y="992"/>
                </a:lnTo>
                <a:lnTo>
                  <a:pt x="99964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7729" y="299212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62209" y="299212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3450" y="3276600"/>
            <a:ext cx="201417" cy="201664"/>
          </a:xfrm>
          <a:custGeom>
            <a:avLst/>
            <a:gdLst/>
            <a:ahLst/>
            <a:cxnLst/>
            <a:rect l="l" t="t" r="r" b="b"/>
            <a:pathLst>
              <a:path w="201417" h="201664">
                <a:moveTo>
                  <a:pt x="99879" y="0"/>
                </a:moveTo>
                <a:lnTo>
                  <a:pt x="62155" y="6959"/>
                </a:lnTo>
                <a:lnTo>
                  <a:pt x="29355" y="28936"/>
                </a:lnTo>
                <a:lnTo>
                  <a:pt x="7656" y="64092"/>
                </a:lnTo>
                <a:lnTo>
                  <a:pt x="0" y="110545"/>
                </a:lnTo>
                <a:lnTo>
                  <a:pt x="2199" y="124657"/>
                </a:lnTo>
                <a:lnTo>
                  <a:pt x="19025" y="161480"/>
                </a:lnTo>
                <a:lnTo>
                  <a:pt x="49499" y="187812"/>
                </a:lnTo>
                <a:lnTo>
                  <a:pt x="91444" y="200796"/>
                </a:lnTo>
                <a:lnTo>
                  <a:pt x="107598" y="201664"/>
                </a:lnTo>
                <a:lnTo>
                  <a:pt x="121817" y="199719"/>
                </a:lnTo>
                <a:lnTo>
                  <a:pt x="159392" y="183431"/>
                </a:lnTo>
                <a:lnTo>
                  <a:pt x="186725" y="153458"/>
                </a:lnTo>
                <a:lnTo>
                  <a:pt x="200449" y="112365"/>
                </a:lnTo>
                <a:lnTo>
                  <a:pt x="201417" y="96640"/>
                </a:lnTo>
                <a:lnTo>
                  <a:pt x="199892" y="81923"/>
                </a:lnTo>
                <a:lnTo>
                  <a:pt x="184193" y="43163"/>
                </a:lnTo>
                <a:lnTo>
                  <a:pt x="154624" y="15080"/>
                </a:lnTo>
                <a:lnTo>
                  <a:pt x="114805" y="1004"/>
                </a:lnTo>
                <a:lnTo>
                  <a:pt x="99879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77802" y="3276600"/>
            <a:ext cx="200306" cy="201776"/>
          </a:xfrm>
          <a:custGeom>
            <a:avLst/>
            <a:gdLst/>
            <a:ahLst/>
            <a:cxnLst/>
            <a:rect l="l" t="t" r="r" b="b"/>
            <a:pathLst>
              <a:path w="200306" h="201776">
                <a:moveTo>
                  <a:pt x="100006" y="0"/>
                </a:moveTo>
                <a:lnTo>
                  <a:pt x="51053" y="12227"/>
                </a:lnTo>
                <a:lnTo>
                  <a:pt x="21176" y="38540"/>
                </a:lnTo>
                <a:lnTo>
                  <a:pt x="3510" y="77290"/>
                </a:lnTo>
                <a:lnTo>
                  <a:pt x="0" y="109003"/>
                </a:lnTo>
                <a:lnTo>
                  <a:pt x="2031" y="123331"/>
                </a:lnTo>
                <a:lnTo>
                  <a:pt x="18501" y="160763"/>
                </a:lnTo>
                <a:lnTo>
                  <a:pt x="48638" y="187584"/>
                </a:lnTo>
                <a:lnTo>
                  <a:pt x="90009" y="200865"/>
                </a:lnTo>
                <a:lnTo>
                  <a:pt x="105875" y="201776"/>
                </a:lnTo>
                <a:lnTo>
                  <a:pt x="120294" y="200038"/>
                </a:lnTo>
                <a:lnTo>
                  <a:pt x="158211" y="184119"/>
                </a:lnTo>
                <a:lnTo>
                  <a:pt x="185625" y="154296"/>
                </a:lnTo>
                <a:lnTo>
                  <a:pt x="199335" y="113342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2" y="43668"/>
                </a:lnTo>
                <a:lnTo>
                  <a:pt x="154678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62283" y="3276600"/>
            <a:ext cx="200306" cy="201776"/>
          </a:xfrm>
          <a:custGeom>
            <a:avLst/>
            <a:gdLst/>
            <a:ahLst/>
            <a:cxnLst/>
            <a:rect l="l" t="t" r="r" b="b"/>
            <a:pathLst>
              <a:path w="200306" h="201776">
                <a:moveTo>
                  <a:pt x="100006" y="0"/>
                </a:moveTo>
                <a:lnTo>
                  <a:pt x="51053" y="12227"/>
                </a:lnTo>
                <a:lnTo>
                  <a:pt x="21176" y="38540"/>
                </a:lnTo>
                <a:lnTo>
                  <a:pt x="3510" y="77290"/>
                </a:lnTo>
                <a:lnTo>
                  <a:pt x="0" y="109003"/>
                </a:lnTo>
                <a:lnTo>
                  <a:pt x="2031" y="123331"/>
                </a:lnTo>
                <a:lnTo>
                  <a:pt x="18501" y="160763"/>
                </a:lnTo>
                <a:lnTo>
                  <a:pt x="48638" y="187584"/>
                </a:lnTo>
                <a:lnTo>
                  <a:pt x="90009" y="200865"/>
                </a:lnTo>
                <a:lnTo>
                  <a:pt x="105875" y="201776"/>
                </a:lnTo>
                <a:lnTo>
                  <a:pt x="120294" y="200038"/>
                </a:lnTo>
                <a:lnTo>
                  <a:pt x="158211" y="184119"/>
                </a:lnTo>
                <a:lnTo>
                  <a:pt x="185625" y="154296"/>
                </a:lnTo>
                <a:lnTo>
                  <a:pt x="199335" y="113342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2" y="43668"/>
                </a:lnTo>
                <a:lnTo>
                  <a:pt x="154678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45584" y="3276600"/>
            <a:ext cx="201484" cy="201776"/>
          </a:xfrm>
          <a:custGeom>
            <a:avLst/>
            <a:gdLst/>
            <a:ahLst/>
            <a:cxnLst/>
            <a:rect l="l" t="t" r="r" b="b"/>
            <a:pathLst>
              <a:path w="201484" h="201776">
                <a:moveTo>
                  <a:pt x="101185" y="0"/>
                </a:moveTo>
                <a:lnTo>
                  <a:pt x="62950" y="7082"/>
                </a:lnTo>
                <a:lnTo>
                  <a:pt x="29874" y="29041"/>
                </a:lnTo>
                <a:lnTo>
                  <a:pt x="7837" y="63989"/>
                </a:lnTo>
                <a:lnTo>
                  <a:pt x="0" y="110007"/>
                </a:lnTo>
                <a:lnTo>
                  <a:pt x="2195" y="124194"/>
                </a:lnTo>
                <a:lnTo>
                  <a:pt x="19200" y="161234"/>
                </a:lnTo>
                <a:lnTo>
                  <a:pt x="49770" y="187754"/>
                </a:lnTo>
                <a:lnTo>
                  <a:pt x="91257" y="200876"/>
                </a:lnTo>
                <a:lnTo>
                  <a:pt x="107054" y="201776"/>
                </a:lnTo>
                <a:lnTo>
                  <a:pt x="121473" y="200038"/>
                </a:lnTo>
                <a:lnTo>
                  <a:pt x="159389" y="184119"/>
                </a:lnTo>
                <a:lnTo>
                  <a:pt x="186804" y="154296"/>
                </a:lnTo>
                <a:lnTo>
                  <a:pt x="200513" y="113342"/>
                </a:lnTo>
                <a:lnTo>
                  <a:pt x="201484" y="97696"/>
                </a:lnTo>
                <a:lnTo>
                  <a:pt x="200122" y="82835"/>
                </a:lnTo>
                <a:lnTo>
                  <a:pt x="184970" y="43668"/>
                </a:lnTo>
                <a:lnTo>
                  <a:pt x="155856" y="15264"/>
                </a:lnTo>
                <a:lnTo>
                  <a:pt x="116174" y="1016"/>
                </a:lnTo>
                <a:lnTo>
                  <a:pt x="101185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3304" y="356107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77678" y="356107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62159" y="356107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45441" y="3561079"/>
            <a:ext cx="201627" cy="200556"/>
          </a:xfrm>
          <a:custGeom>
            <a:avLst/>
            <a:gdLst/>
            <a:ahLst/>
            <a:cxnLst/>
            <a:rect l="l" t="t" r="r" b="b"/>
            <a:pathLst>
              <a:path w="201627" h="200556">
                <a:moveTo>
                  <a:pt x="101327" y="0"/>
                </a:moveTo>
                <a:lnTo>
                  <a:pt x="52001" y="12236"/>
                </a:lnTo>
                <a:lnTo>
                  <a:pt x="21685" y="38398"/>
                </a:lnTo>
                <a:lnTo>
                  <a:pt x="3626" y="76753"/>
                </a:lnTo>
                <a:lnTo>
                  <a:pt x="0" y="108020"/>
                </a:lnTo>
                <a:lnTo>
                  <a:pt x="1994" y="122188"/>
                </a:lnTo>
                <a:lnTo>
                  <a:pt x="18644" y="159396"/>
                </a:lnTo>
                <a:lnTo>
                  <a:pt x="49076" y="186242"/>
                </a:lnTo>
                <a:lnTo>
                  <a:pt x="90439" y="199624"/>
                </a:lnTo>
                <a:lnTo>
                  <a:pt x="106163" y="200556"/>
                </a:lnTo>
                <a:lnTo>
                  <a:pt x="120723" y="198937"/>
                </a:lnTo>
                <a:lnTo>
                  <a:pt x="159039" y="183263"/>
                </a:lnTo>
                <a:lnTo>
                  <a:pt x="186767" y="153672"/>
                </a:lnTo>
                <a:lnTo>
                  <a:pt x="200644" y="113130"/>
                </a:lnTo>
                <a:lnTo>
                  <a:pt x="201627" y="97696"/>
                </a:lnTo>
                <a:lnTo>
                  <a:pt x="200265" y="82835"/>
                </a:lnTo>
                <a:lnTo>
                  <a:pt x="185113" y="43668"/>
                </a:lnTo>
                <a:lnTo>
                  <a:pt x="155999" y="15264"/>
                </a:lnTo>
                <a:lnTo>
                  <a:pt x="116317" y="1016"/>
                </a:lnTo>
                <a:lnTo>
                  <a:pt x="101327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629954" y="356107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14" y="3843020"/>
            <a:ext cx="201313" cy="202872"/>
          </a:xfrm>
          <a:custGeom>
            <a:avLst/>
            <a:gdLst/>
            <a:ahLst/>
            <a:cxnLst/>
            <a:rect l="l" t="t" r="r" b="b"/>
            <a:pathLst>
              <a:path w="201313" h="202872">
                <a:moveTo>
                  <a:pt x="99815" y="0"/>
                </a:moveTo>
                <a:lnTo>
                  <a:pt x="60978" y="7606"/>
                </a:lnTo>
                <a:lnTo>
                  <a:pt x="28748" y="30226"/>
                </a:lnTo>
                <a:lnTo>
                  <a:pt x="7468" y="65863"/>
                </a:lnTo>
                <a:lnTo>
                  <a:pt x="0" y="112515"/>
                </a:lnTo>
                <a:lnTo>
                  <a:pt x="2274" y="126528"/>
                </a:lnTo>
                <a:lnTo>
                  <a:pt x="19262" y="163074"/>
                </a:lnTo>
                <a:lnTo>
                  <a:pt x="49890" y="189182"/>
                </a:lnTo>
                <a:lnTo>
                  <a:pt x="92092" y="202027"/>
                </a:lnTo>
                <a:lnTo>
                  <a:pt x="108374" y="202872"/>
                </a:lnTo>
                <a:lnTo>
                  <a:pt x="122480" y="200834"/>
                </a:lnTo>
                <a:lnTo>
                  <a:pt x="159729" y="184347"/>
                </a:lnTo>
                <a:lnTo>
                  <a:pt x="186796" y="154185"/>
                </a:lnTo>
                <a:lnTo>
                  <a:pt x="200364" y="112765"/>
                </a:lnTo>
                <a:lnTo>
                  <a:pt x="201313" y="96875"/>
                </a:lnTo>
                <a:lnTo>
                  <a:pt x="199666" y="82255"/>
                </a:lnTo>
                <a:lnTo>
                  <a:pt x="183789" y="43527"/>
                </a:lnTo>
                <a:lnTo>
                  <a:pt x="154266" y="15265"/>
                </a:lnTo>
                <a:lnTo>
                  <a:pt x="114649" y="1019"/>
                </a:lnTo>
                <a:lnTo>
                  <a:pt x="99815" y="0"/>
                </a:lnTo>
                <a:close/>
              </a:path>
            </a:pathLst>
          </a:custGeom>
          <a:solidFill>
            <a:srgbClr val="33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7860" y="3843020"/>
            <a:ext cx="200219" cy="202997"/>
          </a:xfrm>
          <a:custGeom>
            <a:avLst/>
            <a:gdLst/>
            <a:ahLst/>
            <a:cxnLst/>
            <a:rect l="l" t="t" r="r" b="b"/>
            <a:pathLst>
              <a:path w="200219" h="202997">
                <a:moveTo>
                  <a:pt x="99949" y="0"/>
                </a:moveTo>
                <a:lnTo>
                  <a:pt x="62005" y="7216"/>
                </a:lnTo>
                <a:lnTo>
                  <a:pt x="29309" y="29571"/>
                </a:lnTo>
                <a:lnTo>
                  <a:pt x="7668" y="64901"/>
                </a:lnTo>
                <a:lnTo>
                  <a:pt x="0" y="111003"/>
                </a:lnTo>
                <a:lnTo>
                  <a:pt x="2111" y="125229"/>
                </a:lnTo>
                <a:lnTo>
                  <a:pt x="18749" y="162373"/>
                </a:lnTo>
                <a:lnTo>
                  <a:pt x="49046" y="188963"/>
                </a:lnTo>
                <a:lnTo>
                  <a:pt x="90689" y="202105"/>
                </a:lnTo>
                <a:lnTo>
                  <a:pt x="106693" y="202997"/>
                </a:lnTo>
                <a:lnTo>
                  <a:pt x="120991" y="201159"/>
                </a:lnTo>
                <a:lnTo>
                  <a:pt x="158568" y="185032"/>
                </a:lnTo>
                <a:lnTo>
                  <a:pt x="185711" y="155017"/>
                </a:lnTo>
                <a:lnTo>
                  <a:pt x="199265" y="113726"/>
                </a:lnTo>
                <a:lnTo>
                  <a:pt x="200219" y="97909"/>
                </a:lnTo>
                <a:lnTo>
                  <a:pt x="198735" y="83150"/>
                </a:lnTo>
                <a:lnTo>
                  <a:pt x="183398" y="44027"/>
                </a:lnTo>
                <a:lnTo>
                  <a:pt x="154326" y="15448"/>
                </a:lnTo>
                <a:lnTo>
                  <a:pt x="114846" y="1032"/>
                </a:lnTo>
                <a:lnTo>
                  <a:pt x="9994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62340" y="3843020"/>
            <a:ext cx="200219" cy="202997"/>
          </a:xfrm>
          <a:custGeom>
            <a:avLst/>
            <a:gdLst/>
            <a:ahLst/>
            <a:cxnLst/>
            <a:rect l="l" t="t" r="r" b="b"/>
            <a:pathLst>
              <a:path w="200219" h="202997">
                <a:moveTo>
                  <a:pt x="99949" y="0"/>
                </a:moveTo>
                <a:lnTo>
                  <a:pt x="62005" y="7216"/>
                </a:lnTo>
                <a:lnTo>
                  <a:pt x="29309" y="29571"/>
                </a:lnTo>
                <a:lnTo>
                  <a:pt x="7668" y="64901"/>
                </a:lnTo>
                <a:lnTo>
                  <a:pt x="0" y="111003"/>
                </a:lnTo>
                <a:lnTo>
                  <a:pt x="2111" y="125229"/>
                </a:lnTo>
                <a:lnTo>
                  <a:pt x="18749" y="162373"/>
                </a:lnTo>
                <a:lnTo>
                  <a:pt x="49046" y="188963"/>
                </a:lnTo>
                <a:lnTo>
                  <a:pt x="90689" y="202105"/>
                </a:lnTo>
                <a:lnTo>
                  <a:pt x="106693" y="202997"/>
                </a:lnTo>
                <a:lnTo>
                  <a:pt x="120991" y="201159"/>
                </a:lnTo>
                <a:lnTo>
                  <a:pt x="158568" y="185032"/>
                </a:lnTo>
                <a:lnTo>
                  <a:pt x="185711" y="155017"/>
                </a:lnTo>
                <a:lnTo>
                  <a:pt x="199265" y="113726"/>
                </a:lnTo>
                <a:lnTo>
                  <a:pt x="200219" y="97909"/>
                </a:lnTo>
                <a:lnTo>
                  <a:pt x="198735" y="83150"/>
                </a:lnTo>
                <a:lnTo>
                  <a:pt x="183398" y="44027"/>
                </a:lnTo>
                <a:lnTo>
                  <a:pt x="154326" y="15448"/>
                </a:lnTo>
                <a:lnTo>
                  <a:pt x="114846" y="1032"/>
                </a:lnTo>
                <a:lnTo>
                  <a:pt x="9994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45649" y="3843020"/>
            <a:ext cx="201389" cy="202997"/>
          </a:xfrm>
          <a:custGeom>
            <a:avLst/>
            <a:gdLst/>
            <a:ahLst/>
            <a:cxnLst/>
            <a:rect l="l" t="t" r="r" b="b"/>
            <a:pathLst>
              <a:path w="201389" h="202997">
                <a:moveTo>
                  <a:pt x="101120" y="0"/>
                </a:moveTo>
                <a:lnTo>
                  <a:pt x="61767" y="7735"/>
                </a:lnTo>
                <a:lnTo>
                  <a:pt x="29259" y="30336"/>
                </a:lnTo>
                <a:lnTo>
                  <a:pt x="7646" y="65769"/>
                </a:lnTo>
                <a:lnTo>
                  <a:pt x="0" y="111999"/>
                </a:lnTo>
                <a:lnTo>
                  <a:pt x="2275" y="126085"/>
                </a:lnTo>
                <a:lnTo>
                  <a:pt x="19447" y="162840"/>
                </a:lnTo>
                <a:lnTo>
                  <a:pt x="50174" y="189131"/>
                </a:lnTo>
                <a:lnTo>
                  <a:pt x="91930" y="202116"/>
                </a:lnTo>
                <a:lnTo>
                  <a:pt x="107863" y="202997"/>
                </a:lnTo>
                <a:lnTo>
                  <a:pt x="122162" y="201159"/>
                </a:lnTo>
                <a:lnTo>
                  <a:pt x="159739" y="185032"/>
                </a:lnTo>
                <a:lnTo>
                  <a:pt x="186882" y="155017"/>
                </a:lnTo>
                <a:lnTo>
                  <a:pt x="200436" y="113726"/>
                </a:lnTo>
                <a:lnTo>
                  <a:pt x="201389" y="97909"/>
                </a:lnTo>
                <a:lnTo>
                  <a:pt x="199905" y="83150"/>
                </a:lnTo>
                <a:lnTo>
                  <a:pt x="184569" y="44027"/>
                </a:lnTo>
                <a:lnTo>
                  <a:pt x="155497" y="15448"/>
                </a:lnTo>
                <a:lnTo>
                  <a:pt x="116017" y="1032"/>
                </a:lnTo>
                <a:lnTo>
                  <a:pt x="101120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93527" y="4127500"/>
            <a:ext cx="201300" cy="202856"/>
          </a:xfrm>
          <a:custGeom>
            <a:avLst/>
            <a:gdLst/>
            <a:ahLst/>
            <a:cxnLst/>
            <a:rect l="l" t="t" r="r" b="b"/>
            <a:pathLst>
              <a:path w="201300" h="202856">
                <a:moveTo>
                  <a:pt x="99802" y="0"/>
                </a:moveTo>
                <a:lnTo>
                  <a:pt x="61039" y="7403"/>
                </a:lnTo>
                <a:lnTo>
                  <a:pt x="28772" y="29698"/>
                </a:lnTo>
                <a:lnTo>
                  <a:pt x="7469" y="65239"/>
                </a:lnTo>
                <a:lnTo>
                  <a:pt x="0" y="112407"/>
                </a:lnTo>
                <a:lnTo>
                  <a:pt x="2276" y="126178"/>
                </a:lnTo>
                <a:lnTo>
                  <a:pt x="19281" y="162560"/>
                </a:lnTo>
                <a:lnTo>
                  <a:pt x="49922" y="188899"/>
                </a:lnTo>
                <a:lnTo>
                  <a:pt x="92146" y="201990"/>
                </a:lnTo>
                <a:lnTo>
                  <a:pt x="108440" y="202856"/>
                </a:lnTo>
                <a:lnTo>
                  <a:pt x="122535" y="200757"/>
                </a:lnTo>
                <a:lnTo>
                  <a:pt x="159754" y="183953"/>
                </a:lnTo>
                <a:lnTo>
                  <a:pt x="186797" y="153569"/>
                </a:lnTo>
                <a:lnTo>
                  <a:pt x="200354" y="112374"/>
                </a:lnTo>
                <a:lnTo>
                  <a:pt x="201300" y="96776"/>
                </a:lnTo>
                <a:lnTo>
                  <a:pt x="199654" y="81909"/>
                </a:lnTo>
                <a:lnTo>
                  <a:pt x="183776" y="42971"/>
                </a:lnTo>
                <a:lnTo>
                  <a:pt x="154253" y="14957"/>
                </a:lnTo>
                <a:lnTo>
                  <a:pt x="114637" y="992"/>
                </a:lnTo>
                <a:lnTo>
                  <a:pt x="99802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77864" y="4127500"/>
            <a:ext cx="200214" cy="202987"/>
          </a:xfrm>
          <a:custGeom>
            <a:avLst/>
            <a:gdLst/>
            <a:ahLst/>
            <a:cxnLst/>
            <a:rect l="l" t="t" r="r" b="b"/>
            <a:pathLst>
              <a:path w="200214" h="202987">
                <a:moveTo>
                  <a:pt x="99944" y="0"/>
                </a:moveTo>
                <a:lnTo>
                  <a:pt x="62070" y="7023"/>
                </a:lnTo>
                <a:lnTo>
                  <a:pt x="29339" y="29052"/>
                </a:lnTo>
                <a:lnTo>
                  <a:pt x="7674" y="64283"/>
                </a:lnTo>
                <a:lnTo>
                  <a:pt x="0" y="110873"/>
                </a:lnTo>
                <a:lnTo>
                  <a:pt x="2117" y="124882"/>
                </a:lnTo>
                <a:lnTo>
                  <a:pt x="18768" y="161849"/>
                </a:lnTo>
                <a:lnTo>
                  <a:pt x="49076" y="188675"/>
                </a:lnTo>
                <a:lnTo>
                  <a:pt x="90739" y="202073"/>
                </a:lnTo>
                <a:lnTo>
                  <a:pt x="106751" y="202987"/>
                </a:lnTo>
                <a:lnTo>
                  <a:pt x="121041" y="201094"/>
                </a:lnTo>
                <a:lnTo>
                  <a:pt x="158593" y="184653"/>
                </a:lnTo>
                <a:lnTo>
                  <a:pt x="185717" y="154412"/>
                </a:lnTo>
                <a:lnTo>
                  <a:pt x="199261" y="113383"/>
                </a:lnTo>
                <a:lnTo>
                  <a:pt x="200214" y="97830"/>
                </a:lnTo>
                <a:lnTo>
                  <a:pt x="198730" y="82817"/>
                </a:lnTo>
                <a:lnTo>
                  <a:pt x="183394" y="43470"/>
                </a:lnTo>
                <a:lnTo>
                  <a:pt x="154321" y="15138"/>
                </a:lnTo>
                <a:lnTo>
                  <a:pt x="114841" y="1005"/>
                </a:lnTo>
                <a:lnTo>
                  <a:pt x="99944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62345" y="4127500"/>
            <a:ext cx="200214" cy="202987"/>
          </a:xfrm>
          <a:custGeom>
            <a:avLst/>
            <a:gdLst/>
            <a:ahLst/>
            <a:cxnLst/>
            <a:rect l="l" t="t" r="r" b="b"/>
            <a:pathLst>
              <a:path w="200214" h="202987">
                <a:moveTo>
                  <a:pt x="99944" y="0"/>
                </a:moveTo>
                <a:lnTo>
                  <a:pt x="62070" y="7023"/>
                </a:lnTo>
                <a:lnTo>
                  <a:pt x="29339" y="29052"/>
                </a:lnTo>
                <a:lnTo>
                  <a:pt x="7674" y="64283"/>
                </a:lnTo>
                <a:lnTo>
                  <a:pt x="0" y="110873"/>
                </a:lnTo>
                <a:lnTo>
                  <a:pt x="2117" y="124882"/>
                </a:lnTo>
                <a:lnTo>
                  <a:pt x="18768" y="161849"/>
                </a:lnTo>
                <a:lnTo>
                  <a:pt x="49076" y="188675"/>
                </a:lnTo>
                <a:lnTo>
                  <a:pt x="90739" y="202073"/>
                </a:lnTo>
                <a:lnTo>
                  <a:pt x="106751" y="202987"/>
                </a:lnTo>
                <a:lnTo>
                  <a:pt x="121041" y="201094"/>
                </a:lnTo>
                <a:lnTo>
                  <a:pt x="158593" y="184653"/>
                </a:lnTo>
                <a:lnTo>
                  <a:pt x="185717" y="154412"/>
                </a:lnTo>
                <a:lnTo>
                  <a:pt x="199261" y="113383"/>
                </a:lnTo>
                <a:lnTo>
                  <a:pt x="200214" y="97830"/>
                </a:lnTo>
                <a:lnTo>
                  <a:pt x="198730" y="82817"/>
                </a:lnTo>
                <a:lnTo>
                  <a:pt x="183394" y="43470"/>
                </a:lnTo>
                <a:lnTo>
                  <a:pt x="154321" y="15138"/>
                </a:lnTo>
                <a:lnTo>
                  <a:pt x="114841" y="1005"/>
                </a:lnTo>
                <a:lnTo>
                  <a:pt x="9994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45654" y="4127500"/>
            <a:ext cx="201384" cy="202987"/>
          </a:xfrm>
          <a:custGeom>
            <a:avLst/>
            <a:gdLst/>
            <a:ahLst/>
            <a:cxnLst/>
            <a:rect l="l" t="t" r="r" b="b"/>
            <a:pathLst>
              <a:path w="201384" h="202987">
                <a:moveTo>
                  <a:pt x="101114" y="0"/>
                </a:moveTo>
                <a:lnTo>
                  <a:pt x="61839" y="7528"/>
                </a:lnTo>
                <a:lnTo>
                  <a:pt x="29293" y="29804"/>
                </a:lnTo>
                <a:lnTo>
                  <a:pt x="7653" y="65142"/>
                </a:lnTo>
                <a:lnTo>
                  <a:pt x="0" y="111852"/>
                </a:lnTo>
                <a:lnTo>
                  <a:pt x="2281" y="125728"/>
                </a:lnTo>
                <a:lnTo>
                  <a:pt x="19466" y="162318"/>
                </a:lnTo>
                <a:lnTo>
                  <a:pt x="50204" y="188845"/>
                </a:lnTo>
                <a:lnTo>
                  <a:pt x="91979" y="202084"/>
                </a:lnTo>
                <a:lnTo>
                  <a:pt x="107921" y="202987"/>
                </a:lnTo>
                <a:lnTo>
                  <a:pt x="122211" y="201094"/>
                </a:lnTo>
                <a:lnTo>
                  <a:pt x="159764" y="184653"/>
                </a:lnTo>
                <a:lnTo>
                  <a:pt x="186887" y="154412"/>
                </a:lnTo>
                <a:lnTo>
                  <a:pt x="200432" y="113383"/>
                </a:lnTo>
                <a:lnTo>
                  <a:pt x="201384" y="97830"/>
                </a:lnTo>
                <a:lnTo>
                  <a:pt x="199900" y="82817"/>
                </a:lnTo>
                <a:lnTo>
                  <a:pt x="184564" y="43470"/>
                </a:lnTo>
                <a:lnTo>
                  <a:pt x="155491" y="15138"/>
                </a:lnTo>
                <a:lnTo>
                  <a:pt x="116012" y="1005"/>
                </a:lnTo>
                <a:lnTo>
                  <a:pt x="101114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30177" y="4127500"/>
            <a:ext cx="201300" cy="202856"/>
          </a:xfrm>
          <a:custGeom>
            <a:avLst/>
            <a:gdLst/>
            <a:ahLst/>
            <a:cxnLst/>
            <a:rect l="l" t="t" r="r" b="b"/>
            <a:pathLst>
              <a:path w="201300" h="202856">
                <a:moveTo>
                  <a:pt x="99802" y="0"/>
                </a:moveTo>
                <a:lnTo>
                  <a:pt x="61039" y="7403"/>
                </a:lnTo>
                <a:lnTo>
                  <a:pt x="28772" y="29698"/>
                </a:lnTo>
                <a:lnTo>
                  <a:pt x="7469" y="65239"/>
                </a:lnTo>
                <a:lnTo>
                  <a:pt x="0" y="112407"/>
                </a:lnTo>
                <a:lnTo>
                  <a:pt x="2276" y="126178"/>
                </a:lnTo>
                <a:lnTo>
                  <a:pt x="19281" y="162560"/>
                </a:lnTo>
                <a:lnTo>
                  <a:pt x="49922" y="188899"/>
                </a:lnTo>
                <a:lnTo>
                  <a:pt x="92146" y="201990"/>
                </a:lnTo>
                <a:lnTo>
                  <a:pt x="108440" y="202856"/>
                </a:lnTo>
                <a:lnTo>
                  <a:pt x="122535" y="200757"/>
                </a:lnTo>
                <a:lnTo>
                  <a:pt x="159754" y="183953"/>
                </a:lnTo>
                <a:lnTo>
                  <a:pt x="186797" y="153569"/>
                </a:lnTo>
                <a:lnTo>
                  <a:pt x="200354" y="112374"/>
                </a:lnTo>
                <a:lnTo>
                  <a:pt x="201300" y="96776"/>
                </a:lnTo>
                <a:lnTo>
                  <a:pt x="199654" y="81909"/>
                </a:lnTo>
                <a:lnTo>
                  <a:pt x="183776" y="42971"/>
                </a:lnTo>
                <a:lnTo>
                  <a:pt x="154253" y="14957"/>
                </a:lnTo>
                <a:lnTo>
                  <a:pt x="114637" y="992"/>
                </a:lnTo>
                <a:lnTo>
                  <a:pt x="99802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93450" y="4411979"/>
            <a:ext cx="201417" cy="201656"/>
          </a:xfrm>
          <a:custGeom>
            <a:avLst/>
            <a:gdLst/>
            <a:ahLst/>
            <a:cxnLst/>
            <a:rect l="l" t="t" r="r" b="b"/>
            <a:pathLst>
              <a:path w="201417" h="201656">
                <a:moveTo>
                  <a:pt x="99879" y="0"/>
                </a:moveTo>
                <a:lnTo>
                  <a:pt x="62262" y="6914"/>
                </a:lnTo>
                <a:lnTo>
                  <a:pt x="29408" y="28858"/>
                </a:lnTo>
                <a:lnTo>
                  <a:pt x="7671" y="63972"/>
                </a:lnTo>
                <a:lnTo>
                  <a:pt x="0" y="110351"/>
                </a:lnTo>
                <a:lnTo>
                  <a:pt x="2199" y="124258"/>
                </a:lnTo>
                <a:lnTo>
                  <a:pt x="19026" y="160934"/>
                </a:lnTo>
                <a:lnTo>
                  <a:pt x="49500" y="187518"/>
                </a:lnTo>
                <a:lnTo>
                  <a:pt x="91444" y="200765"/>
                </a:lnTo>
                <a:lnTo>
                  <a:pt x="107598" y="201656"/>
                </a:lnTo>
                <a:lnTo>
                  <a:pt x="121817" y="199661"/>
                </a:lnTo>
                <a:lnTo>
                  <a:pt x="159391" y="183075"/>
                </a:lnTo>
                <a:lnTo>
                  <a:pt x="186724" y="152894"/>
                </a:lnTo>
                <a:lnTo>
                  <a:pt x="200448" y="112089"/>
                </a:lnTo>
                <a:lnTo>
                  <a:pt x="201417" y="96640"/>
                </a:lnTo>
                <a:lnTo>
                  <a:pt x="199891" y="81923"/>
                </a:lnTo>
                <a:lnTo>
                  <a:pt x="184192" y="43163"/>
                </a:lnTo>
                <a:lnTo>
                  <a:pt x="154624" y="15080"/>
                </a:lnTo>
                <a:lnTo>
                  <a:pt x="114804" y="1004"/>
                </a:lnTo>
                <a:lnTo>
                  <a:pt x="99879" y="0"/>
                </a:lnTo>
                <a:close/>
              </a:path>
            </a:pathLst>
          </a:custGeom>
          <a:solidFill>
            <a:srgbClr val="6699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777803" y="4411979"/>
            <a:ext cx="200306" cy="201772"/>
          </a:xfrm>
          <a:custGeom>
            <a:avLst/>
            <a:gdLst/>
            <a:ahLst/>
            <a:cxnLst/>
            <a:rect l="l" t="t" r="r" b="b"/>
            <a:pathLst>
              <a:path w="200306" h="201772">
                <a:moveTo>
                  <a:pt x="100006" y="0"/>
                </a:moveTo>
                <a:lnTo>
                  <a:pt x="51130" y="12179"/>
                </a:lnTo>
                <a:lnTo>
                  <a:pt x="21209" y="38463"/>
                </a:lnTo>
                <a:lnTo>
                  <a:pt x="3516" y="77169"/>
                </a:lnTo>
                <a:lnTo>
                  <a:pt x="0" y="108833"/>
                </a:lnTo>
                <a:lnTo>
                  <a:pt x="2032" y="122946"/>
                </a:lnTo>
                <a:lnTo>
                  <a:pt x="18501" y="160213"/>
                </a:lnTo>
                <a:lnTo>
                  <a:pt x="48639" y="187286"/>
                </a:lnTo>
                <a:lnTo>
                  <a:pt x="90009" y="200835"/>
                </a:lnTo>
                <a:lnTo>
                  <a:pt x="105875" y="201772"/>
                </a:lnTo>
                <a:lnTo>
                  <a:pt x="120294" y="199988"/>
                </a:lnTo>
                <a:lnTo>
                  <a:pt x="158210" y="183771"/>
                </a:lnTo>
                <a:lnTo>
                  <a:pt x="185625" y="153733"/>
                </a:lnTo>
                <a:lnTo>
                  <a:pt x="199335" y="113063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1" y="43668"/>
                </a:lnTo>
                <a:lnTo>
                  <a:pt x="154677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62283" y="4411979"/>
            <a:ext cx="200306" cy="201772"/>
          </a:xfrm>
          <a:custGeom>
            <a:avLst/>
            <a:gdLst/>
            <a:ahLst/>
            <a:cxnLst/>
            <a:rect l="l" t="t" r="r" b="b"/>
            <a:pathLst>
              <a:path w="200306" h="201772">
                <a:moveTo>
                  <a:pt x="100006" y="0"/>
                </a:moveTo>
                <a:lnTo>
                  <a:pt x="51130" y="12179"/>
                </a:lnTo>
                <a:lnTo>
                  <a:pt x="21209" y="38463"/>
                </a:lnTo>
                <a:lnTo>
                  <a:pt x="3516" y="77169"/>
                </a:lnTo>
                <a:lnTo>
                  <a:pt x="0" y="108833"/>
                </a:lnTo>
                <a:lnTo>
                  <a:pt x="2032" y="122946"/>
                </a:lnTo>
                <a:lnTo>
                  <a:pt x="18501" y="160213"/>
                </a:lnTo>
                <a:lnTo>
                  <a:pt x="48639" y="187286"/>
                </a:lnTo>
                <a:lnTo>
                  <a:pt x="90009" y="200835"/>
                </a:lnTo>
                <a:lnTo>
                  <a:pt x="105875" y="201772"/>
                </a:lnTo>
                <a:lnTo>
                  <a:pt x="120294" y="199988"/>
                </a:lnTo>
                <a:lnTo>
                  <a:pt x="158210" y="183771"/>
                </a:lnTo>
                <a:lnTo>
                  <a:pt x="185625" y="153733"/>
                </a:lnTo>
                <a:lnTo>
                  <a:pt x="199335" y="113063"/>
                </a:lnTo>
                <a:lnTo>
                  <a:pt x="200306" y="97696"/>
                </a:lnTo>
                <a:lnTo>
                  <a:pt x="198944" y="82835"/>
                </a:lnTo>
                <a:lnTo>
                  <a:pt x="183791" y="43668"/>
                </a:lnTo>
                <a:lnTo>
                  <a:pt x="154677" y="15264"/>
                </a:lnTo>
                <a:lnTo>
                  <a:pt x="114996" y="1016"/>
                </a:lnTo>
                <a:lnTo>
                  <a:pt x="100006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45585" y="4411979"/>
            <a:ext cx="201484" cy="201772"/>
          </a:xfrm>
          <a:custGeom>
            <a:avLst/>
            <a:gdLst/>
            <a:ahLst/>
            <a:cxnLst/>
            <a:rect l="l" t="t" r="r" b="b"/>
            <a:pathLst>
              <a:path w="201484" h="201772">
                <a:moveTo>
                  <a:pt x="101185" y="0"/>
                </a:moveTo>
                <a:lnTo>
                  <a:pt x="63053" y="7039"/>
                </a:lnTo>
                <a:lnTo>
                  <a:pt x="29925" y="28966"/>
                </a:lnTo>
                <a:lnTo>
                  <a:pt x="7851" y="63874"/>
                </a:lnTo>
                <a:lnTo>
                  <a:pt x="0" y="109820"/>
                </a:lnTo>
                <a:lnTo>
                  <a:pt x="2196" y="123799"/>
                </a:lnTo>
                <a:lnTo>
                  <a:pt x="19201" y="160687"/>
                </a:lnTo>
                <a:lnTo>
                  <a:pt x="49771" y="187458"/>
                </a:lnTo>
                <a:lnTo>
                  <a:pt x="91257" y="200847"/>
                </a:lnTo>
                <a:lnTo>
                  <a:pt x="107053" y="201772"/>
                </a:lnTo>
                <a:lnTo>
                  <a:pt x="121472" y="199988"/>
                </a:lnTo>
                <a:lnTo>
                  <a:pt x="159389" y="183771"/>
                </a:lnTo>
                <a:lnTo>
                  <a:pt x="186803" y="153733"/>
                </a:lnTo>
                <a:lnTo>
                  <a:pt x="200513" y="113063"/>
                </a:lnTo>
                <a:lnTo>
                  <a:pt x="201484" y="97696"/>
                </a:lnTo>
                <a:lnTo>
                  <a:pt x="200122" y="82835"/>
                </a:lnTo>
                <a:lnTo>
                  <a:pt x="184970" y="43668"/>
                </a:lnTo>
                <a:lnTo>
                  <a:pt x="155856" y="15264"/>
                </a:lnTo>
                <a:lnTo>
                  <a:pt x="116174" y="1016"/>
                </a:lnTo>
                <a:lnTo>
                  <a:pt x="101185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93304" y="4696459"/>
            <a:ext cx="201563" cy="200459"/>
          </a:xfrm>
          <a:custGeom>
            <a:avLst/>
            <a:gdLst/>
            <a:ahLst/>
            <a:cxnLst/>
            <a:rect l="l" t="t" r="r" b="b"/>
            <a:pathLst>
              <a:path w="201563" h="200459">
                <a:moveTo>
                  <a:pt x="100025" y="0"/>
                </a:moveTo>
                <a:lnTo>
                  <a:pt x="51277" y="12100"/>
                </a:lnTo>
                <a:lnTo>
                  <a:pt x="21280" y="38340"/>
                </a:lnTo>
                <a:lnTo>
                  <a:pt x="3534" y="76982"/>
                </a:lnTo>
                <a:lnTo>
                  <a:pt x="0" y="108574"/>
                </a:lnTo>
                <a:lnTo>
                  <a:pt x="2006" y="122666"/>
                </a:lnTo>
                <a:lnTo>
                  <a:pt x="18485" y="159653"/>
                </a:lnTo>
                <a:lnTo>
                  <a:pt x="48818" y="186311"/>
                </a:lnTo>
                <a:lnTo>
                  <a:pt x="90648" y="199556"/>
                </a:lnTo>
                <a:lnTo>
                  <a:pt x="106739" y="200459"/>
                </a:lnTo>
                <a:lnTo>
                  <a:pt x="121093" y="198628"/>
                </a:lnTo>
                <a:lnTo>
                  <a:pt x="159054" y="182579"/>
                </a:lnTo>
                <a:lnTo>
                  <a:pt x="186694" y="152838"/>
                </a:lnTo>
                <a:lnTo>
                  <a:pt x="200582" y="112156"/>
                </a:lnTo>
                <a:lnTo>
                  <a:pt x="201563" y="96640"/>
                </a:lnTo>
                <a:lnTo>
                  <a:pt x="200037" y="81923"/>
                </a:lnTo>
                <a:lnTo>
                  <a:pt x="184338" y="43163"/>
                </a:lnTo>
                <a:lnTo>
                  <a:pt x="154770" y="15080"/>
                </a:lnTo>
                <a:lnTo>
                  <a:pt x="114950" y="1004"/>
                </a:lnTo>
                <a:lnTo>
                  <a:pt x="100025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77678" y="469645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CCCC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62159" y="4696459"/>
            <a:ext cx="200430" cy="200556"/>
          </a:xfrm>
          <a:custGeom>
            <a:avLst/>
            <a:gdLst/>
            <a:ahLst/>
            <a:cxnLst/>
            <a:rect l="l" t="t" r="r" b="b"/>
            <a:pathLst>
              <a:path w="200430" h="200556">
                <a:moveTo>
                  <a:pt x="100131" y="0"/>
                </a:moveTo>
                <a:lnTo>
                  <a:pt x="52159" y="11630"/>
                </a:lnTo>
                <a:lnTo>
                  <a:pt x="21705" y="37600"/>
                </a:lnTo>
                <a:lnTo>
                  <a:pt x="3639" y="75850"/>
                </a:lnTo>
                <a:lnTo>
                  <a:pt x="0" y="107006"/>
                </a:lnTo>
                <a:lnTo>
                  <a:pt x="1829" y="121314"/>
                </a:lnTo>
                <a:lnTo>
                  <a:pt x="17938" y="158914"/>
                </a:lnTo>
                <a:lnTo>
                  <a:pt x="47929" y="186068"/>
                </a:lnTo>
                <a:lnTo>
                  <a:pt x="89172" y="199612"/>
                </a:lnTo>
                <a:lnTo>
                  <a:pt x="104966" y="200556"/>
                </a:lnTo>
                <a:lnTo>
                  <a:pt x="119526" y="198937"/>
                </a:lnTo>
                <a:lnTo>
                  <a:pt x="157842" y="183263"/>
                </a:lnTo>
                <a:lnTo>
                  <a:pt x="185571" y="153672"/>
                </a:lnTo>
                <a:lnTo>
                  <a:pt x="199447" y="113130"/>
                </a:lnTo>
                <a:lnTo>
                  <a:pt x="200430" y="97696"/>
                </a:lnTo>
                <a:lnTo>
                  <a:pt x="199068" y="82835"/>
                </a:lnTo>
                <a:lnTo>
                  <a:pt x="183916" y="43668"/>
                </a:lnTo>
                <a:lnTo>
                  <a:pt x="154802" y="15264"/>
                </a:lnTo>
                <a:lnTo>
                  <a:pt x="115120" y="1016"/>
                </a:lnTo>
                <a:lnTo>
                  <a:pt x="100131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45441" y="4696459"/>
            <a:ext cx="201627" cy="200556"/>
          </a:xfrm>
          <a:custGeom>
            <a:avLst/>
            <a:gdLst/>
            <a:ahLst/>
            <a:cxnLst/>
            <a:rect l="l" t="t" r="r" b="b"/>
            <a:pathLst>
              <a:path w="201627" h="200556">
                <a:moveTo>
                  <a:pt x="101327" y="0"/>
                </a:moveTo>
                <a:lnTo>
                  <a:pt x="52001" y="12236"/>
                </a:lnTo>
                <a:lnTo>
                  <a:pt x="21685" y="38398"/>
                </a:lnTo>
                <a:lnTo>
                  <a:pt x="3626" y="76753"/>
                </a:lnTo>
                <a:lnTo>
                  <a:pt x="0" y="108020"/>
                </a:lnTo>
                <a:lnTo>
                  <a:pt x="1994" y="122188"/>
                </a:lnTo>
                <a:lnTo>
                  <a:pt x="18644" y="159396"/>
                </a:lnTo>
                <a:lnTo>
                  <a:pt x="49076" y="186242"/>
                </a:lnTo>
                <a:lnTo>
                  <a:pt x="90439" y="199624"/>
                </a:lnTo>
                <a:lnTo>
                  <a:pt x="106163" y="200556"/>
                </a:lnTo>
                <a:lnTo>
                  <a:pt x="120723" y="198937"/>
                </a:lnTo>
                <a:lnTo>
                  <a:pt x="159039" y="183263"/>
                </a:lnTo>
                <a:lnTo>
                  <a:pt x="186767" y="153672"/>
                </a:lnTo>
                <a:lnTo>
                  <a:pt x="200644" y="113130"/>
                </a:lnTo>
                <a:lnTo>
                  <a:pt x="201627" y="97696"/>
                </a:lnTo>
                <a:lnTo>
                  <a:pt x="200265" y="82835"/>
                </a:lnTo>
                <a:lnTo>
                  <a:pt x="185113" y="43668"/>
                </a:lnTo>
                <a:lnTo>
                  <a:pt x="155999" y="15264"/>
                </a:lnTo>
                <a:lnTo>
                  <a:pt x="116317" y="1016"/>
                </a:lnTo>
                <a:lnTo>
                  <a:pt x="101327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77729" y="4979670"/>
            <a:ext cx="200350" cy="201781"/>
          </a:xfrm>
          <a:custGeom>
            <a:avLst/>
            <a:gdLst/>
            <a:ahLst/>
            <a:cxnLst/>
            <a:rect l="l" t="t" r="r" b="b"/>
            <a:pathLst>
              <a:path w="200350" h="201781">
                <a:moveTo>
                  <a:pt x="100080" y="0"/>
                </a:moveTo>
                <a:lnTo>
                  <a:pt x="51125" y="12228"/>
                </a:lnTo>
                <a:lnTo>
                  <a:pt x="21236" y="38552"/>
                </a:lnTo>
                <a:lnTo>
                  <a:pt x="3542" y="77327"/>
                </a:lnTo>
                <a:lnTo>
                  <a:pt x="0" y="109068"/>
                </a:lnTo>
                <a:lnTo>
                  <a:pt x="1919" y="123267"/>
                </a:lnTo>
                <a:lnTo>
                  <a:pt x="18214" y="160558"/>
                </a:lnTo>
                <a:lnTo>
                  <a:pt x="48378" y="187462"/>
                </a:lnTo>
                <a:lnTo>
                  <a:pt x="89919" y="200857"/>
                </a:lnTo>
                <a:lnTo>
                  <a:pt x="105863" y="201781"/>
                </a:lnTo>
                <a:lnTo>
                  <a:pt x="120294" y="200053"/>
                </a:lnTo>
                <a:lnTo>
                  <a:pt x="158242" y="184155"/>
                </a:lnTo>
                <a:lnTo>
                  <a:pt x="185676" y="154358"/>
                </a:lnTo>
                <a:lnTo>
                  <a:pt x="199385" y="113451"/>
                </a:lnTo>
                <a:lnTo>
                  <a:pt x="200350" y="97830"/>
                </a:lnTo>
                <a:lnTo>
                  <a:pt x="198866" y="82817"/>
                </a:lnTo>
                <a:lnTo>
                  <a:pt x="183530" y="43470"/>
                </a:lnTo>
                <a:lnTo>
                  <a:pt x="154457" y="15138"/>
                </a:lnTo>
                <a:lnTo>
                  <a:pt x="114977" y="1005"/>
                </a:lnTo>
                <a:lnTo>
                  <a:pt x="100080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5500" y="4979670"/>
            <a:ext cx="201538" cy="201781"/>
          </a:xfrm>
          <a:custGeom>
            <a:avLst/>
            <a:gdLst/>
            <a:ahLst/>
            <a:cxnLst/>
            <a:rect l="l" t="t" r="r" b="b"/>
            <a:pathLst>
              <a:path w="201538" h="201781">
                <a:moveTo>
                  <a:pt x="101269" y="0"/>
                </a:moveTo>
                <a:lnTo>
                  <a:pt x="63039" y="7081"/>
                </a:lnTo>
                <a:lnTo>
                  <a:pt x="29951" y="29046"/>
                </a:lnTo>
                <a:lnTo>
                  <a:pt x="7887" y="64015"/>
                </a:lnTo>
                <a:lnTo>
                  <a:pt x="0" y="110073"/>
                </a:lnTo>
                <a:lnTo>
                  <a:pt x="2084" y="124134"/>
                </a:lnTo>
                <a:lnTo>
                  <a:pt x="18920" y="161035"/>
                </a:lnTo>
                <a:lnTo>
                  <a:pt x="49521" y="187634"/>
                </a:lnTo>
                <a:lnTo>
                  <a:pt x="91178" y="200869"/>
                </a:lnTo>
                <a:lnTo>
                  <a:pt x="107052" y="201781"/>
                </a:lnTo>
                <a:lnTo>
                  <a:pt x="121482" y="200053"/>
                </a:lnTo>
                <a:lnTo>
                  <a:pt x="159430" y="184155"/>
                </a:lnTo>
                <a:lnTo>
                  <a:pt x="186865" y="154358"/>
                </a:lnTo>
                <a:lnTo>
                  <a:pt x="200574" y="113451"/>
                </a:lnTo>
                <a:lnTo>
                  <a:pt x="201538" y="97830"/>
                </a:lnTo>
                <a:lnTo>
                  <a:pt x="200054" y="82817"/>
                </a:lnTo>
                <a:lnTo>
                  <a:pt x="184718" y="43470"/>
                </a:lnTo>
                <a:lnTo>
                  <a:pt x="155645" y="15138"/>
                </a:lnTo>
                <a:lnTo>
                  <a:pt x="116166" y="1005"/>
                </a:lnTo>
                <a:lnTo>
                  <a:pt x="101269" y="0"/>
                </a:lnTo>
                <a:close/>
              </a:path>
            </a:pathLst>
          </a:custGeom>
          <a:solidFill>
            <a:srgbClr val="D7D7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2819400"/>
            <a:ext cx="8229600" cy="1270"/>
          </a:xfrm>
          <a:custGeom>
            <a:avLst/>
            <a:gdLst/>
            <a:ahLst/>
            <a:cxnLst/>
            <a:rect l="l" t="t" r="r" b="b"/>
            <a:pathLst>
              <a:path w="8229600" h="1270">
                <a:moveTo>
                  <a:pt x="0" y="0"/>
                </a:moveTo>
                <a:lnTo>
                  <a:pt x="8229600" y="1270"/>
                </a:lnTo>
              </a:path>
            </a:pathLst>
          </a:custGeom>
          <a:ln w="646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39900">
              <a:lnSpc>
                <a:spcPct val="100000"/>
              </a:lnSpc>
            </a:pPr>
            <a:r>
              <a:rPr sz="4800" b="1" spc="-25" dirty="0" smtClean="0">
                <a:solidFill>
                  <a:srgbClr val="330066"/>
                </a:solidFill>
                <a:latin typeface="Arial"/>
                <a:cs typeface="Arial"/>
              </a:rPr>
              <a:t>In</a:t>
            </a:r>
            <a:r>
              <a:rPr sz="4800" b="1" spc="-4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4800" b="1" spc="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4800" b="1" spc="-30" dirty="0" smtClean="0">
                <a:solidFill>
                  <a:srgbClr val="330066"/>
                </a:solidFill>
                <a:latin typeface="Arial"/>
                <a:cs typeface="Arial"/>
              </a:rPr>
              <a:t>odu</a:t>
            </a:r>
            <a:r>
              <a:rPr sz="4800" b="1" spc="-55" dirty="0" smtClean="0">
                <a:solidFill>
                  <a:srgbClr val="330066"/>
                </a:solidFill>
                <a:latin typeface="Arial"/>
                <a:cs typeface="Arial"/>
              </a:rPr>
              <a:t>ç</a:t>
            </a:r>
            <a:r>
              <a:rPr sz="4800" b="1" spc="-30" dirty="0" smtClean="0">
                <a:solidFill>
                  <a:srgbClr val="330066"/>
                </a:solidFill>
                <a:latin typeface="Arial"/>
                <a:cs typeface="Arial"/>
              </a:rPr>
              <a:t>ão</a:t>
            </a:r>
            <a:endParaRPr sz="4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31740" y="3096259"/>
            <a:ext cx="1875789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smtClean="0">
                <a:latin typeface="Arial"/>
                <a:cs typeface="Arial"/>
              </a:rPr>
              <a:t>Cap</a:t>
            </a:r>
            <a:r>
              <a:rPr sz="3200" spc="-15" dirty="0" smtClean="0">
                <a:latin typeface="Arial"/>
                <a:cs typeface="Arial"/>
              </a:rPr>
              <a:t>í</a:t>
            </a:r>
            <a:r>
              <a:rPr sz="3200" spc="-10" dirty="0" smtClean="0">
                <a:latin typeface="Arial"/>
                <a:cs typeface="Arial"/>
              </a:rPr>
              <a:t>tulo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spc="0" dirty="0" smtClean="0"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209"/>
            <a:ext cx="7584440" cy="2122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Comp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rtilha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to </a:t>
            </a:r>
            <a:r>
              <a:rPr sz="3000" spc="0" dirty="0" smtClean="0">
                <a:latin typeface="Arial"/>
                <a:cs typeface="Arial"/>
              </a:rPr>
              <a:t>comp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titivo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recu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sos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Deve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g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ra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con</a:t>
            </a:r>
            <a:r>
              <a:rPr sz="3000" spc="-10" dirty="0" smtClean="0">
                <a:latin typeface="Arial"/>
                <a:cs typeface="Arial"/>
              </a:rPr>
              <a:t>s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35" dirty="0" smtClean="0">
                <a:latin typeface="Arial"/>
                <a:cs typeface="Arial"/>
              </a:rPr>
              <a:t>ê</a:t>
            </a:r>
            <a:r>
              <a:rPr sz="3000" spc="0" dirty="0" smtClean="0">
                <a:latin typeface="Arial"/>
                <a:cs typeface="Arial"/>
              </a:rPr>
              <a:t>ncia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T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avas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acesso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T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ta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to </a:t>
            </a:r>
            <a:r>
              <a:rPr sz="3000" spc="0" dirty="0" smtClean="0">
                <a:latin typeface="Arial"/>
                <a:cs typeface="Arial"/>
              </a:rPr>
              <a:t>mais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efinad</a:t>
            </a:r>
            <a:r>
              <a:rPr sz="3000" spc="-10" dirty="0" smtClean="0">
                <a:latin typeface="Arial"/>
                <a:cs typeface="Arial"/>
              </a:rPr>
              <a:t>o: 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ansaçõ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Falhas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713026"/>
            <a:ext cx="7711440" cy="2672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6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Usuário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ode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perc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ber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q</a:t>
            </a:r>
            <a:r>
              <a:rPr sz="3000" spc="0" dirty="0" smtClean="0">
                <a:latin typeface="Arial"/>
                <a:cs typeface="Arial"/>
              </a:rPr>
              <a:t>ue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ecurso deixou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funcionar </a:t>
            </a:r>
            <a:r>
              <a:rPr sz="3000" spc="0" dirty="0" smtClean="0">
                <a:latin typeface="Arial"/>
                <a:cs typeface="Arial"/>
              </a:rPr>
              <a:t>bem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marR="22479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Mas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arar</a:t>
            </a:r>
            <a:r>
              <a:rPr sz="3000" spc="-15" dirty="0" smtClean="0">
                <a:latin typeface="Arial"/>
                <a:cs typeface="Arial"/>
              </a:rPr>
              <a:t> falh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é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das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que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ões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s di</a:t>
            </a:r>
            <a:r>
              <a:rPr sz="3000" spc="-15" dirty="0" smtClean="0">
                <a:latin typeface="Arial"/>
                <a:cs typeface="Arial"/>
              </a:rPr>
              <a:t>fíci</a:t>
            </a:r>
            <a:r>
              <a:rPr sz="3000" spc="0" dirty="0" smtClean="0">
                <a:latin typeface="Arial"/>
                <a:cs typeface="Arial"/>
              </a:rPr>
              <a:t>es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Recurso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rto </a:t>
            </a:r>
            <a:r>
              <a:rPr sz="3000" spc="0" dirty="0" smtClean="0">
                <a:latin typeface="Arial"/>
                <a:cs typeface="Arial"/>
              </a:rPr>
              <a:t>ou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inc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vel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te 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to?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Falhas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713026"/>
            <a:ext cx="7711440" cy="26727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206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Usuário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ode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perc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ber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q</a:t>
            </a:r>
            <a:r>
              <a:rPr sz="3000" spc="0" dirty="0" smtClean="0">
                <a:latin typeface="Arial"/>
                <a:cs typeface="Arial"/>
              </a:rPr>
              <a:t>ue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ecurso deixou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funcionar </a:t>
            </a:r>
            <a:r>
              <a:rPr sz="3000" spc="0" dirty="0" smtClean="0">
                <a:latin typeface="Arial"/>
                <a:cs typeface="Arial"/>
              </a:rPr>
              <a:t>bem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marR="22479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Mas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arar</a:t>
            </a:r>
            <a:r>
              <a:rPr sz="3000" spc="-15" dirty="0" smtClean="0">
                <a:latin typeface="Arial"/>
                <a:cs typeface="Arial"/>
              </a:rPr>
              <a:t> falh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é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das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que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ões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s di</a:t>
            </a:r>
            <a:r>
              <a:rPr sz="3000" spc="-15" dirty="0" smtClean="0">
                <a:latin typeface="Arial"/>
                <a:cs typeface="Arial"/>
              </a:rPr>
              <a:t>fíci</a:t>
            </a:r>
            <a:r>
              <a:rPr sz="3000" spc="0" dirty="0" smtClean="0">
                <a:latin typeface="Arial"/>
                <a:cs typeface="Arial"/>
              </a:rPr>
              <a:t>es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Recurso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rto </a:t>
            </a:r>
            <a:r>
              <a:rPr sz="3000" spc="0" dirty="0" smtClean="0">
                <a:latin typeface="Arial"/>
                <a:cs typeface="Arial"/>
              </a:rPr>
              <a:t>ou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inc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vel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te 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to?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5781675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cia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–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 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q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a?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209"/>
            <a:ext cx="8218805" cy="3854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583565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  <a:tab pos="3168015" algn="l"/>
              </a:tabLst>
            </a:pPr>
            <a:r>
              <a:rPr sz="3000" spc="0" dirty="0" smtClean="0">
                <a:latin typeface="Arial"/>
                <a:cs typeface="Arial"/>
              </a:rPr>
              <a:t>Comp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omisso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al</a:t>
            </a:r>
            <a:r>
              <a:rPr sz="3000" spc="-15" dirty="0" smtClean="0">
                <a:latin typeface="Arial"/>
                <a:cs typeface="Arial"/>
              </a:rPr>
              <a:t>to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rau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 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anspa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ência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	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semp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nho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3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750570" marR="101600" indent="-280670">
              <a:lnSpc>
                <a:spcPct val="99900"/>
              </a:lnSpc>
            </a:pPr>
            <a:r>
              <a:rPr sz="4500" baseline="2777" dirty="0" smtClean="0">
                <a:latin typeface="Times New Roman"/>
                <a:cs typeface="Times New Roman"/>
              </a:rPr>
              <a:t>–</a:t>
            </a:r>
            <a:r>
              <a:rPr sz="4500" spc="-60" baseline="2777" dirty="0" smtClean="0">
                <a:latin typeface="Times New Roman"/>
                <a:cs typeface="Times New Roman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Exemplo</a:t>
            </a:r>
            <a:r>
              <a:rPr sz="3000" spc="-10" dirty="0" smtClean="0">
                <a:latin typeface="Arial"/>
                <a:cs typeface="Arial"/>
              </a:rPr>
              <a:t>: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5" dirty="0" smtClean="0">
                <a:latin typeface="Arial"/>
                <a:cs typeface="Arial"/>
              </a:rPr>
              <a:t>ç</a:t>
            </a:r>
            <a:r>
              <a:rPr sz="3000" spc="-10" dirty="0" smtClean="0">
                <a:latin typeface="Arial"/>
                <a:cs typeface="Arial"/>
              </a:rPr>
              <a:t>õ</a:t>
            </a:r>
            <a:r>
              <a:rPr sz="3000" spc="0" dirty="0" smtClean="0">
                <a:latin typeface="Arial"/>
                <a:cs typeface="Arial"/>
              </a:rPr>
              <a:t>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Inte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ne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ten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m con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tar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servidor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petidas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vezes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tes de </a:t>
            </a:r>
            <a:r>
              <a:rPr sz="3000" spc="0" dirty="0" smtClean="0">
                <a:latin typeface="Arial"/>
                <a:cs typeface="Arial"/>
              </a:rPr>
              <a:t>desisti</a:t>
            </a:r>
            <a:r>
              <a:rPr sz="3000" spc="-10" dirty="0" smtClean="0">
                <a:latin typeface="Arial"/>
                <a:cs typeface="Arial"/>
              </a:rPr>
              <a:t>r.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alvez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10" dirty="0" smtClean="0">
                <a:latin typeface="Arial"/>
                <a:cs typeface="Arial"/>
              </a:rPr>
              <a:t>j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melh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s cedo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ou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er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etir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que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usuá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canc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as </a:t>
            </a:r>
            <a:r>
              <a:rPr sz="3000" spc="-15" dirty="0" smtClean="0">
                <a:latin typeface="Arial"/>
                <a:cs typeface="Arial"/>
              </a:rPr>
              <a:t>te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tativas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emas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mbu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s: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lap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op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pr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ssora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local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209042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3: 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807209"/>
            <a:ext cx="7793355" cy="469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Car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5" dirty="0" smtClean="0">
                <a:latin typeface="Arial"/>
                <a:cs typeface="Arial"/>
              </a:rPr>
              <a:t>c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rís</a:t>
            </a:r>
            <a:r>
              <a:rPr sz="3000" spc="-30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ca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que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rmina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si</a:t>
            </a:r>
            <a:r>
              <a:rPr sz="3000" spc="-15" dirty="0" smtClean="0">
                <a:latin typeface="Arial"/>
                <a:cs typeface="Arial"/>
              </a:rPr>
              <a:t>stema po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</a:t>
            </a:r>
            <a:r>
              <a:rPr sz="3000" spc="-15" dirty="0" smtClean="0">
                <a:latin typeface="Arial"/>
                <a:cs typeface="Arial"/>
              </a:rPr>
              <a:t>fe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anei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Har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10" dirty="0" smtClean="0">
                <a:latin typeface="Arial"/>
                <a:cs typeface="Arial"/>
              </a:rPr>
              <a:t>w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7"/>
              </a:spcBef>
              <a:buClr>
                <a:srgbClr val="330066"/>
              </a:buClr>
              <a:buFont typeface="Wingdings"/>
              <a:buChar char=""/>
            </a:pPr>
            <a:endParaRPr sz="850"/>
          </a:p>
          <a:p>
            <a:pPr marL="332105" marR="606425" indent="100330">
              <a:lnSpc>
                <a:spcPts val="3590"/>
              </a:lnSpc>
            </a:pPr>
            <a:r>
              <a:rPr sz="3000" dirty="0" smtClean="0">
                <a:latin typeface="Arial"/>
                <a:cs typeface="Arial"/>
              </a:rPr>
              <a:t>-</a:t>
            </a:r>
            <a:r>
              <a:rPr sz="3000" spc="-15" dirty="0" smtClean="0">
                <a:latin typeface="Arial"/>
                <a:cs typeface="Arial"/>
              </a:rPr>
              <a:t> Inclusão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sp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v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latin typeface="Arial"/>
                <a:cs typeface="Arial"/>
              </a:rPr>
              <a:t>f</a:t>
            </a:r>
            <a:r>
              <a:rPr sz="3000" spc="0" dirty="0" smtClean="0">
                <a:latin typeface="Arial"/>
                <a:cs typeface="Arial"/>
              </a:rPr>
              <a:t>abrica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tes distintos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1"/>
              </a:spcBef>
            </a:pPr>
            <a:endParaRPr sz="6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oft</a:t>
            </a:r>
            <a:r>
              <a:rPr sz="3000" spc="-30" dirty="0" smtClean="0">
                <a:latin typeface="Arial"/>
                <a:cs typeface="Arial"/>
              </a:rPr>
              <a:t>w</a:t>
            </a:r>
            <a:r>
              <a:rPr sz="3000" spc="0" dirty="0" smtClean="0">
                <a:latin typeface="Arial"/>
                <a:cs typeface="Arial"/>
              </a:rPr>
              <a:t>are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744220" lvl="1" indent="-274320">
              <a:lnSpc>
                <a:spcPct val="100000"/>
              </a:lnSpc>
              <a:buFont typeface="Times New Roman"/>
              <a:buChar char="–"/>
              <a:tabLst>
                <a:tab pos="744220" algn="l"/>
              </a:tabLst>
            </a:pP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10" dirty="0" smtClean="0">
                <a:latin typeface="Arial"/>
                <a:cs typeface="Arial"/>
              </a:rPr>
              <a:t>ó</a:t>
            </a:r>
            <a:r>
              <a:rPr sz="3000" spc="0" dirty="0" smtClean="0">
                <a:latin typeface="Arial"/>
                <a:cs typeface="Arial"/>
              </a:rPr>
              <a:t>dulos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0"/>
              </a:spcBef>
              <a:buFont typeface="Times New Roman"/>
              <a:buChar char="–"/>
            </a:pPr>
            <a:endParaRPr sz="700"/>
          </a:p>
          <a:p>
            <a:pPr marL="744220" lvl="1" indent="-274320">
              <a:lnSpc>
                <a:spcPct val="100000"/>
              </a:lnSpc>
              <a:buFont typeface="Times New Roman"/>
              <a:buChar char="–"/>
              <a:tabLst>
                <a:tab pos="744220" algn="l"/>
              </a:tabLst>
            </a:pPr>
            <a:r>
              <a:rPr sz="3000" spc="-20" dirty="0" smtClean="0">
                <a:latin typeface="Arial"/>
                <a:cs typeface="Arial"/>
              </a:rPr>
              <a:t>Pro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colos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1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munic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5" dirty="0" smtClean="0">
                <a:latin typeface="Arial"/>
                <a:cs typeface="Arial"/>
              </a:rPr>
              <a:t>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50"/>
              </a:lnSpc>
              <a:buFont typeface="Times New Roman"/>
              <a:buChar char="–"/>
            </a:pPr>
            <a:endParaRPr sz="750"/>
          </a:p>
          <a:p>
            <a:pPr marL="744220" lvl="1" indent="-274320">
              <a:lnSpc>
                <a:spcPct val="100000"/>
              </a:lnSpc>
              <a:buFont typeface="Times New Roman"/>
              <a:buChar char="–"/>
              <a:tabLst>
                <a:tab pos="744220" algn="l"/>
              </a:tabLst>
            </a:pPr>
            <a:r>
              <a:rPr sz="3000" spc="0" dirty="0" smtClean="0">
                <a:latin typeface="Arial"/>
                <a:cs typeface="Arial"/>
              </a:rPr>
              <a:t>Recu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sos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h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dos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2090420" cy="1183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3: 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624329"/>
            <a:ext cx="8027670" cy="330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Int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ro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erabilida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3"/>
              </a:spcBef>
            </a:pPr>
            <a:endParaRPr sz="700"/>
          </a:p>
          <a:p>
            <a:pPr marL="332105" marR="12700" indent="-320040">
              <a:lnSpc>
                <a:spcPct val="99900"/>
              </a:lnSpc>
            </a:pP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“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Define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té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que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pon</a:t>
            </a:r>
            <a:r>
              <a:rPr sz="3000" spc="-25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duas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imple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en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3000" spc="-35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ções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de si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ste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as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ou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c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ompo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n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en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tes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de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-25" dirty="0" smtClean="0">
                <a:solidFill>
                  <a:srgbClr val="6A0093"/>
                </a:solidFill>
                <a:latin typeface="Arial"/>
                <a:cs typeface="Arial"/>
              </a:rPr>
              <a:t>f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ornec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dor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s di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fe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en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tes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devem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coexistir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3000" spc="-2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abalh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em conjun</a:t>
            </a:r>
            <a:r>
              <a:rPr sz="3000" spc="-25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,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c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base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na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5" dirty="0" smtClean="0">
                <a:solidFill>
                  <a:srgbClr val="6A0093"/>
                </a:solidFill>
                <a:latin typeface="Arial"/>
                <a:cs typeface="Arial"/>
              </a:rPr>
              <a:t>c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nfiança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mú</a:t>
            </a:r>
            <a:r>
              <a:rPr sz="3000" spc="-25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ua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nos serviços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de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ca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u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m,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esp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cif</a:t>
            </a:r>
            <a:r>
              <a:rPr sz="3000" spc="10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c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dos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p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um pa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rão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c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mu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”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2090420" cy="1183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3: 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624329"/>
            <a:ext cx="8326755" cy="2232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Int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ro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erabilida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  <a:p>
            <a:pPr marL="332105" marR="12700" indent="-320040" algn="just">
              <a:lnSpc>
                <a:spcPct val="99900"/>
              </a:lnSpc>
            </a:pP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“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C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p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c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dade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de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um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10" dirty="0" smtClean="0">
                <a:solidFill>
                  <a:srgbClr val="CCCCFF"/>
                </a:solidFill>
                <a:latin typeface="Arial"/>
                <a:cs typeface="Arial"/>
              </a:rPr>
              <a:t>s</a:t>
            </a:r>
            <a:r>
              <a:rPr sz="2800" spc="-5" dirty="0" smtClean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2800" spc="10" dirty="0" smtClean="0">
                <a:solidFill>
                  <a:srgbClr val="CCCCFF"/>
                </a:solidFill>
                <a:latin typeface="Arial"/>
                <a:cs typeface="Arial"/>
              </a:rPr>
              <a:t>s</a:t>
            </a:r>
            <a:r>
              <a:rPr sz="2800" spc="-20" dirty="0" smtClean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CCCCFF"/>
                </a:solidFill>
                <a:latin typeface="Arial"/>
                <a:cs typeface="Arial"/>
              </a:rPr>
              <a:t>e</a:t>
            </a:r>
            <a:r>
              <a:rPr sz="2800" spc="-5" dirty="0" smtClean="0">
                <a:solidFill>
                  <a:srgbClr val="CCCCFF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CCCCFF"/>
                </a:solidFill>
                <a:latin typeface="Arial"/>
                <a:cs typeface="Arial"/>
              </a:rPr>
              <a:t>a</a:t>
            </a:r>
            <a:r>
              <a:rPr sz="2800" spc="5" dirty="0" smtClean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(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CCCCFF"/>
                </a:solidFill>
                <a:latin typeface="Arial"/>
                <a:cs typeface="Arial"/>
              </a:rPr>
              <a:t>nf</a:t>
            </a:r>
            <a:r>
              <a:rPr sz="2800" spc="-10" dirty="0" smtClean="0">
                <a:solidFill>
                  <a:srgbClr val="CCCCFF"/>
                </a:solidFill>
                <a:latin typeface="Arial"/>
                <a:cs typeface="Arial"/>
              </a:rPr>
              <a:t>o</a:t>
            </a:r>
            <a:r>
              <a:rPr sz="2800" spc="5" dirty="0" smtClean="0">
                <a:solidFill>
                  <a:srgbClr val="CCCCFF"/>
                </a:solidFill>
                <a:latin typeface="Arial"/>
                <a:cs typeface="Arial"/>
              </a:rPr>
              <a:t>r</a:t>
            </a:r>
            <a:r>
              <a:rPr sz="2800" spc="-5" dirty="0" smtClean="0">
                <a:solidFill>
                  <a:srgbClr val="CCCCFF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CCCCFF"/>
                </a:solidFill>
                <a:latin typeface="Arial"/>
                <a:cs typeface="Arial"/>
              </a:rPr>
              <a:t>a</a:t>
            </a:r>
            <a:r>
              <a:rPr sz="2800" spc="-10" dirty="0" smtClean="0">
                <a:solidFill>
                  <a:srgbClr val="CCCCFF"/>
                </a:solidFill>
                <a:latin typeface="Arial"/>
                <a:cs typeface="Arial"/>
              </a:rPr>
              <a:t>t</a:t>
            </a:r>
            <a:r>
              <a:rPr sz="2800" spc="-5" dirty="0" smtClean="0">
                <a:solidFill>
                  <a:srgbClr val="CCCCFF"/>
                </a:solidFill>
                <a:latin typeface="Arial"/>
                <a:cs typeface="Arial"/>
              </a:rPr>
              <a:t>i</a:t>
            </a:r>
            <a:r>
              <a:rPr sz="2800" spc="10" dirty="0" smtClean="0">
                <a:solidFill>
                  <a:srgbClr val="CCCCFF"/>
                </a:solidFill>
                <a:latin typeface="Arial"/>
                <a:cs typeface="Arial"/>
              </a:rPr>
              <a:t>z</a:t>
            </a:r>
            <a:r>
              <a:rPr sz="2800" spc="0" dirty="0" smtClean="0">
                <a:solidFill>
                  <a:srgbClr val="CCCCFF"/>
                </a:solidFill>
                <a:latin typeface="Arial"/>
                <a:cs typeface="Arial"/>
              </a:rPr>
              <a:t>ado</a:t>
            </a:r>
            <a:r>
              <a:rPr sz="2800" spc="-10" dirty="0" smtClean="0">
                <a:solidFill>
                  <a:srgbClr val="CCCCFF"/>
                </a:solidFill>
                <a:latin typeface="Arial"/>
                <a:cs typeface="Arial"/>
              </a:rPr>
              <a:t> 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u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n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ã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o) de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co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un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c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ar de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fo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an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s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p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en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te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(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ou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s p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óx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im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d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s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s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)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 c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m ou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s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-15" dirty="0" smtClean="0">
                <a:solidFill>
                  <a:srgbClr val="6A0093"/>
                </a:solidFill>
                <a:latin typeface="Arial"/>
                <a:cs typeface="Arial"/>
              </a:rPr>
              <a:t>ste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(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se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l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han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te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ou não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)</a:t>
            </a:r>
            <a:r>
              <a:rPr sz="1200" spc="-5" dirty="0" smtClean="0">
                <a:solidFill>
                  <a:srgbClr val="6A0093"/>
                </a:solidFill>
                <a:latin typeface="Arial"/>
                <a:cs typeface="Arial"/>
              </a:rPr>
              <a:t>. 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”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2090420" cy="1183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3: 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18159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518159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ort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b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lida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  <a:p>
            <a:pPr marL="517525" marR="12700" indent="-320040">
              <a:lnSpc>
                <a:spcPct val="99900"/>
              </a:lnSpc>
            </a:pP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“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Cara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ct</a:t>
            </a:r>
            <a:r>
              <a:rPr sz="3000" spc="-35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riza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-25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é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q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pon</a:t>
            </a:r>
            <a:r>
              <a:rPr sz="3000" spc="-25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u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aplicaç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ã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o des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nvolv</a:t>
            </a:r>
            <a:r>
              <a:rPr sz="3000" spc="10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pa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um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si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ste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di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st</a:t>
            </a:r>
            <a:r>
              <a:rPr sz="3000" spc="-2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3000" spc="10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b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u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ído </a:t>
            </a:r>
            <a:r>
              <a:rPr sz="3000" spc="-2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 pod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ser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execu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3000" spc="-35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da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, </a:t>
            </a:r>
            <a:r>
              <a:rPr sz="3000" spc="-20" dirty="0" smtClean="0">
                <a:solidFill>
                  <a:srgbClr val="6A0093"/>
                </a:solidFill>
                <a:latin typeface="Arial"/>
                <a:cs typeface="Arial"/>
              </a:rPr>
              <a:t>SEM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OD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IFIC</a:t>
            </a:r>
            <a:r>
              <a:rPr sz="3000" spc="-20" dirty="0" smtClean="0">
                <a:solidFill>
                  <a:srgbClr val="6A0093"/>
                </a:solidFill>
                <a:latin typeface="Arial"/>
                <a:cs typeface="Arial"/>
              </a:rPr>
              <a:t>AÇ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Ã</a:t>
            </a:r>
            <a:r>
              <a:rPr sz="3000" spc="-4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,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em um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si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stema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distribu</a:t>
            </a:r>
            <a:r>
              <a:rPr sz="3000" spc="-25" dirty="0" smtClean="0">
                <a:solidFill>
                  <a:srgbClr val="6A0093"/>
                </a:solidFill>
                <a:latin typeface="Arial"/>
                <a:cs typeface="Arial"/>
              </a:rPr>
              <a:t>í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do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-20" dirty="0" smtClean="0">
                <a:solidFill>
                  <a:srgbClr val="6A0093"/>
                </a:solidFill>
                <a:latin typeface="Arial"/>
                <a:cs typeface="Arial"/>
              </a:rPr>
              <a:t>B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que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imple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en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ta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as mes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as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in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3000" spc="-35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3000" spc="-10" dirty="0" smtClean="0">
                <a:solidFill>
                  <a:srgbClr val="6A0093"/>
                </a:solidFill>
                <a:latin typeface="Arial"/>
                <a:cs typeface="Arial"/>
              </a:rPr>
              <a:t>rf</a:t>
            </a:r>
            <a:r>
              <a:rPr sz="3000" spc="-35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ces</a:t>
            </a:r>
            <a:r>
              <a:rPr sz="3000" spc="-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que</a:t>
            </a:r>
            <a:r>
              <a:rPr sz="3000" spc="-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-2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3000" spc="-490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A0093"/>
                </a:solidFill>
                <a:latin typeface="Arial"/>
                <a:cs typeface="Arial"/>
              </a:rPr>
              <a:t>”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2090420" cy="1183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3: 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1624329"/>
            <a:ext cx="8483600" cy="1746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ort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b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lida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  <a:p>
            <a:pPr marL="332105" marR="12700" indent="-320040">
              <a:lnSpc>
                <a:spcPct val="100000"/>
              </a:lnSpc>
            </a:pPr>
            <a:r>
              <a:rPr sz="2800" b="1" dirty="0" smtClean="0">
                <a:solidFill>
                  <a:srgbClr val="6A0093"/>
                </a:solidFill>
                <a:latin typeface="Arial"/>
                <a:cs typeface="Arial"/>
              </a:rPr>
              <a:t>“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H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ab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l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dade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de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u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s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ar 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u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c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ód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go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x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-15" dirty="0" smtClean="0">
                <a:solidFill>
                  <a:srgbClr val="6A0093"/>
                </a:solidFill>
                <a:latin typeface="Arial"/>
                <a:cs typeface="Arial"/>
              </a:rPr>
              <a:t>sten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te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ao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nvés de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fazê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-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l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quando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s</a:t>
            </a:r>
            <a:r>
              <a:rPr sz="2800" spc="-2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</a:t>
            </a:r>
            <a:r>
              <a:rPr sz="2800" spc="1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é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</a:t>
            </a:r>
            <a:r>
              <a:rPr sz="2800" spc="10" dirty="0" smtClean="0">
                <a:solidFill>
                  <a:srgbClr val="6A0093"/>
                </a:solidFill>
                <a:latin typeface="Arial"/>
                <a:cs typeface="Arial"/>
              </a:rPr>
              <a:t>v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do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de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um a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m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b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i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en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te pa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a</a:t>
            </a:r>
            <a:r>
              <a:rPr sz="2800" spc="5" dirty="0" smtClean="0">
                <a:solidFill>
                  <a:srgbClr val="6A0093"/>
                </a:solidFill>
                <a:latin typeface="Arial"/>
                <a:cs typeface="Arial"/>
              </a:rPr>
              <a:t> 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ou</a:t>
            </a:r>
            <a:r>
              <a:rPr sz="2800" spc="-10" dirty="0" smtClean="0">
                <a:solidFill>
                  <a:srgbClr val="6A0093"/>
                </a:solidFill>
                <a:latin typeface="Arial"/>
                <a:cs typeface="Arial"/>
              </a:rPr>
              <a:t>t</a:t>
            </a:r>
            <a:r>
              <a:rPr sz="2800" spc="-5" dirty="0" smtClean="0">
                <a:solidFill>
                  <a:srgbClr val="6A0093"/>
                </a:solidFill>
                <a:latin typeface="Arial"/>
                <a:cs typeface="Arial"/>
              </a:rPr>
              <a:t>r</a:t>
            </a:r>
            <a:r>
              <a:rPr sz="2800" spc="0" dirty="0" smtClean="0">
                <a:solidFill>
                  <a:srgbClr val="6A0093"/>
                </a:solidFill>
                <a:latin typeface="Arial"/>
                <a:cs typeface="Arial"/>
              </a:rPr>
              <a:t>o”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0550" y="4640579"/>
            <a:ext cx="588073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800" spc="-35" dirty="0" smtClean="0">
                <a:solidFill>
                  <a:srgbClr val="FF0000"/>
                </a:solidFill>
                <a:latin typeface="Arial"/>
                <a:cs typeface="Arial"/>
              </a:rPr>
              <a:t>PO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3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3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-2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4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800" spc="-10" dirty="0" smtClean="0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sz="2800" spc="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3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2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15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800" spc="-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spc="-3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800" spc="-15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800" spc="-35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2800" spc="-3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800" spc="-15" dirty="0" smtClean="0">
                <a:solidFill>
                  <a:srgbClr val="FF0000"/>
                </a:solidFill>
                <a:latin typeface="Arial"/>
                <a:cs typeface="Arial"/>
              </a:rPr>
              <a:t>Ç</a:t>
            </a:r>
            <a:r>
              <a:rPr sz="2800" spc="-30" dirty="0" smtClean="0">
                <a:solidFill>
                  <a:srgbClr val="FF0000"/>
                </a:solidFill>
                <a:latin typeface="Arial"/>
                <a:cs typeface="Arial"/>
              </a:rPr>
              <a:t>Ã</a:t>
            </a:r>
            <a:r>
              <a:rPr sz="2800" spc="-10" dirty="0" smtClean="0">
                <a:solidFill>
                  <a:srgbClr val="FF0000"/>
                </a:solidFill>
                <a:latin typeface="Arial"/>
                <a:cs typeface="Arial"/>
              </a:rPr>
              <a:t>O!!!!!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3469004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Meta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4: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scalab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ili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026920"/>
            <a:ext cx="5935345" cy="2120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0" dirty="0" smtClean="0">
                <a:latin typeface="Arial"/>
                <a:cs typeface="Arial"/>
              </a:rPr>
              <a:t>ê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ensõ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[Neu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an</a:t>
            </a:r>
            <a:r>
              <a:rPr sz="3000" spc="-10" dirty="0" smtClean="0">
                <a:latin typeface="Arial"/>
                <a:cs typeface="Arial"/>
              </a:rPr>
              <a:t>, 1</a:t>
            </a:r>
            <a:r>
              <a:rPr sz="3000" spc="0" dirty="0" smtClean="0">
                <a:latin typeface="Arial"/>
                <a:cs typeface="Arial"/>
              </a:rPr>
              <a:t>994</a:t>
            </a:r>
            <a:r>
              <a:rPr sz="3000" spc="-10" dirty="0" smtClean="0">
                <a:latin typeface="Arial"/>
                <a:cs typeface="Arial"/>
              </a:rPr>
              <a:t>]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745490" lvl="1" indent="-275590">
              <a:lnSpc>
                <a:spcPct val="100000"/>
              </a:lnSpc>
              <a:buFont typeface="Times New Roman"/>
              <a:buChar char="–"/>
              <a:tabLst>
                <a:tab pos="745490" algn="l"/>
              </a:tabLst>
            </a:pPr>
            <a:r>
              <a:rPr sz="3000" spc="-1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am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nho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50"/>
              </a:lnSpc>
              <a:buFont typeface="Times New Roman"/>
              <a:buChar char="–"/>
            </a:pPr>
            <a:endParaRPr sz="750"/>
          </a:p>
          <a:p>
            <a:pPr marL="745490" lvl="1" indent="-275590">
              <a:lnSpc>
                <a:spcPct val="100000"/>
              </a:lnSpc>
              <a:buFont typeface="Times New Roman"/>
              <a:buChar char="–"/>
              <a:tabLst>
                <a:tab pos="745490" algn="l"/>
              </a:tabLst>
            </a:pPr>
            <a:r>
              <a:rPr sz="3000" spc="-1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er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40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eogr</a:t>
            </a:r>
            <a:r>
              <a:rPr sz="3000" spc="-10" dirty="0" smtClean="0">
                <a:latin typeface="Arial"/>
                <a:cs typeface="Arial"/>
              </a:rPr>
              <a:t>á</a:t>
            </a:r>
            <a:r>
              <a:rPr sz="3000" spc="0" dirty="0" smtClean="0">
                <a:latin typeface="Arial"/>
                <a:cs typeface="Arial"/>
              </a:rPr>
              <a:t>ficos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39"/>
              </a:spcBef>
              <a:buFont typeface="Times New Roman"/>
              <a:buChar char="–"/>
            </a:pPr>
            <a:endParaRPr sz="700"/>
          </a:p>
          <a:p>
            <a:pPr marL="745490" lvl="1" indent="-275590">
              <a:lnSpc>
                <a:spcPct val="100000"/>
              </a:lnSpc>
              <a:buFont typeface="Times New Roman"/>
              <a:buChar char="–"/>
              <a:tabLst>
                <a:tab pos="745490" algn="l"/>
              </a:tabLst>
            </a:pPr>
            <a:r>
              <a:rPr sz="3000" spc="-1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er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Admi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ativos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0" rIns="0" bIns="0" rtlCol="0">
            <a:noAutofit/>
          </a:bodyPr>
          <a:lstStyle/>
          <a:p>
            <a:pPr marL="3810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efinição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1937" rIns="0" bIns="0" rtlCol="0">
            <a:noAutofit/>
          </a:bodyPr>
          <a:lstStyle/>
          <a:p>
            <a:pPr marL="407670" marR="12700" indent="-342900">
              <a:lnSpc>
                <a:spcPct val="99900"/>
              </a:lnSpc>
            </a:pPr>
            <a:r>
              <a:rPr sz="3000" dirty="0" smtClean="0">
                <a:latin typeface="Arial"/>
                <a:cs typeface="Arial"/>
              </a:rPr>
              <a:t>“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di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ibu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ído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um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conjun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de co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pu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or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1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depe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den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-35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q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ue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se a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resen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seus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us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ários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mo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si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ste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a ú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1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co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ren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-4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”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–</a:t>
            </a:r>
            <a:r>
              <a:rPr sz="3000" spc="-15" dirty="0" smtClean="0">
                <a:latin typeface="Arial"/>
                <a:cs typeface="Arial"/>
              </a:rPr>
              <a:t> T</a:t>
            </a:r>
            <a:r>
              <a:rPr sz="3000" spc="0" dirty="0" smtClean="0">
                <a:latin typeface="Arial"/>
                <a:cs typeface="Arial"/>
              </a:rPr>
              <a:t>an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nbau</a:t>
            </a:r>
            <a:r>
              <a:rPr sz="3000" spc="-10" dirty="0" smtClean="0">
                <a:latin typeface="Arial"/>
                <a:cs typeface="Arial"/>
              </a:rPr>
              <a:t>m/</a:t>
            </a:r>
            <a:r>
              <a:rPr sz="3000" spc="-25" dirty="0" smtClean="0">
                <a:latin typeface="Arial"/>
                <a:cs typeface="Arial"/>
              </a:rPr>
              <a:t>V</a:t>
            </a:r>
            <a:r>
              <a:rPr sz="3000" spc="0" dirty="0" smtClean="0">
                <a:latin typeface="Arial"/>
                <a:cs typeface="Arial"/>
              </a:rPr>
              <a:t>an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scalab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ili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anho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026920"/>
            <a:ext cx="8557895" cy="1017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men</a:t>
            </a:r>
            <a:r>
              <a:rPr sz="3000" spc="-15" dirty="0" smtClean="0">
                <a:latin typeface="Arial"/>
                <a:cs typeface="Arial"/>
              </a:rPr>
              <a:t>to 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núm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usuá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ios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25" dirty="0" smtClean="0">
                <a:latin typeface="Arial"/>
                <a:cs typeface="Arial"/>
              </a:rPr>
              <a:t>/</a:t>
            </a:r>
            <a:r>
              <a:rPr sz="3000" spc="0" dirty="0" smtClean="0">
                <a:latin typeface="Arial"/>
                <a:cs typeface="Arial"/>
              </a:rPr>
              <a:t>ou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ocessos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000" spc="-20" dirty="0" smtClean="0">
                <a:solidFill>
                  <a:srgbClr val="FF0000"/>
                </a:solidFill>
                <a:latin typeface="Arial"/>
                <a:cs typeface="Arial"/>
              </a:rPr>
              <a:t>EMAS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0180" y="3357879"/>
            <a:ext cx="5972810" cy="2581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scalab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ili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anho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026920"/>
            <a:ext cx="8484870" cy="294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rviços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Cen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alizados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745490" marR="12700" lvl="1" indent="-275590">
              <a:lnSpc>
                <a:spcPct val="100000"/>
              </a:lnSpc>
              <a:buFont typeface="Times New Roman"/>
              <a:buChar char="–"/>
              <a:tabLst>
                <a:tab pos="74549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viços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que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tados </a:t>
            </a:r>
            <a:r>
              <a:rPr sz="3000" spc="0" dirty="0" smtClean="0">
                <a:latin typeface="Arial"/>
                <a:cs typeface="Arial"/>
              </a:rPr>
              <a:t>por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meio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 apen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ú</a:t>
            </a:r>
            <a:r>
              <a:rPr sz="3000" spc="0" dirty="0" smtClean="0">
                <a:latin typeface="Arial"/>
                <a:cs typeface="Arial"/>
              </a:rPr>
              <a:t>nico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vidor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q</a:t>
            </a:r>
            <a:r>
              <a:rPr sz="3000" spc="0" dirty="0" smtClean="0">
                <a:latin typeface="Arial"/>
                <a:cs typeface="Arial"/>
              </a:rPr>
              <a:t>ue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ex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cu</a:t>
            </a:r>
            <a:r>
              <a:rPr sz="3000" spc="-15" dirty="0" smtClean="0">
                <a:latin typeface="Arial"/>
                <a:cs typeface="Arial"/>
              </a:rPr>
              <a:t>ta </a:t>
            </a:r>
            <a:r>
              <a:rPr sz="3000" spc="0" dirty="0" smtClean="0">
                <a:latin typeface="Arial"/>
                <a:cs typeface="Arial"/>
              </a:rPr>
              <a:t>em uma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áq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na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espe</a:t>
            </a:r>
            <a:r>
              <a:rPr sz="3000" spc="-10" dirty="0" smtClean="0">
                <a:latin typeface="Arial"/>
                <a:cs typeface="Arial"/>
              </a:rPr>
              <a:t>cíf</a:t>
            </a:r>
            <a:r>
              <a:rPr sz="3000" spc="-15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ca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si</a:t>
            </a:r>
            <a:r>
              <a:rPr sz="3000" spc="-15" dirty="0" smtClean="0">
                <a:latin typeface="Arial"/>
                <a:cs typeface="Arial"/>
              </a:rPr>
              <a:t>stem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 d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ribu</a:t>
            </a:r>
            <a:r>
              <a:rPr sz="3000" spc="-25" dirty="0" smtClean="0">
                <a:latin typeface="Arial"/>
                <a:cs typeface="Arial"/>
              </a:rPr>
              <a:t>í</a:t>
            </a:r>
            <a:r>
              <a:rPr sz="3000" spc="0" dirty="0" smtClean="0">
                <a:latin typeface="Arial"/>
                <a:cs typeface="Arial"/>
              </a:rPr>
              <a:t>do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39"/>
              </a:spcBef>
              <a:buFont typeface="Times New Roman"/>
              <a:buChar char="–"/>
            </a:pPr>
            <a:endParaRPr sz="700"/>
          </a:p>
          <a:p>
            <a:pPr marL="745490" lvl="1" indent="-275590">
              <a:lnSpc>
                <a:spcPct val="100000"/>
              </a:lnSpc>
              <a:buFont typeface="Times New Roman"/>
              <a:buChar char="–"/>
              <a:tabLst>
                <a:tab pos="74549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ssí</a:t>
            </a:r>
            <a:r>
              <a:rPr sz="3000" spc="-30" dirty="0" smtClean="0">
                <a:latin typeface="Arial"/>
                <a:cs typeface="Arial"/>
              </a:rPr>
              <a:t>v</a:t>
            </a:r>
            <a:r>
              <a:rPr sz="3000" spc="0" dirty="0" smtClean="0">
                <a:latin typeface="Arial"/>
                <a:cs typeface="Arial"/>
              </a:rPr>
              <a:t>el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Gar</a:t>
            </a:r>
            <a:r>
              <a:rPr sz="3000" spc="-10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alho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scalab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ili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anho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668779"/>
            <a:ext cx="8527415" cy="2484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Dados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Cen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ralizad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745490" marR="12700" lvl="1" indent="-275590">
              <a:lnSpc>
                <a:spcPct val="99900"/>
              </a:lnSpc>
              <a:buFont typeface="Times New Roman"/>
              <a:buChar char="–"/>
              <a:tabLst>
                <a:tab pos="745490" algn="l"/>
              </a:tabLst>
            </a:pPr>
            <a:r>
              <a:rPr sz="3000" spc="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ú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tele</a:t>
            </a:r>
            <a:r>
              <a:rPr sz="3000" spc="-10" dirty="0" smtClean="0">
                <a:latin typeface="Arial"/>
                <a:cs typeface="Arial"/>
              </a:rPr>
              <a:t>f</a:t>
            </a:r>
            <a:r>
              <a:rPr sz="3000" spc="-35" dirty="0" smtClean="0">
                <a:latin typeface="Arial"/>
                <a:cs typeface="Arial"/>
              </a:rPr>
              <a:t>ô</a:t>
            </a:r>
            <a:r>
              <a:rPr sz="3000" spc="0" dirty="0" smtClean="0">
                <a:latin typeface="Arial"/>
                <a:cs typeface="Arial"/>
              </a:rPr>
              <a:t>nicos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v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ssem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único banco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→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tur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5" dirty="0" smtClean="0">
                <a:latin typeface="Arial"/>
                <a:cs typeface="Arial"/>
              </a:rPr>
              <a:t>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todas </a:t>
            </a:r>
            <a:r>
              <a:rPr sz="3000" spc="0" dirty="0" smtClean="0">
                <a:latin typeface="Arial"/>
                <a:cs typeface="Arial"/>
              </a:rPr>
              <a:t>as 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in</a:t>
            </a:r>
            <a:r>
              <a:rPr sz="3000" spc="-10" dirty="0" smtClean="0">
                <a:latin typeface="Arial"/>
                <a:cs typeface="Arial"/>
              </a:rPr>
              <a:t>h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munic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5" dirty="0" smtClean="0">
                <a:latin typeface="Arial"/>
                <a:cs typeface="Arial"/>
              </a:rPr>
              <a:t>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essam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50"/>
              </a:lnSpc>
              <a:spcBef>
                <a:spcPts val="0"/>
              </a:spcBef>
              <a:buFont typeface="Times New Roman"/>
              <a:buChar char="–"/>
            </a:pPr>
            <a:endParaRPr sz="750"/>
          </a:p>
          <a:p>
            <a:pPr marL="745490" lvl="1" indent="-275590">
              <a:lnSpc>
                <a:spcPct val="100000"/>
              </a:lnSpc>
              <a:buFont typeface="Times New Roman"/>
              <a:buChar char="–"/>
              <a:tabLst>
                <a:tab pos="745490" algn="l"/>
              </a:tabLst>
            </a:pPr>
            <a:r>
              <a:rPr sz="3000" spc="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20" dirty="0" smtClean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scalab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ili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anho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668779"/>
            <a:ext cx="8003540" cy="349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lgo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20" dirty="0" smtClean="0">
                <a:latin typeface="Arial"/>
                <a:cs typeface="Arial"/>
              </a:rPr>
              <a:t>tm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1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iz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dos</a:t>
            </a:r>
            <a:endParaRPr sz="3000">
              <a:latin typeface="Arial"/>
              <a:cs typeface="Arial"/>
            </a:endParaRPr>
          </a:p>
          <a:p>
            <a:pPr marL="12700" marR="228600" lvl="1" indent="457200">
              <a:lnSpc>
                <a:spcPct val="120600"/>
              </a:lnSpc>
              <a:spcBef>
                <a:spcPts val="5"/>
              </a:spcBef>
              <a:buFont typeface="Times New Roman"/>
              <a:buChar char="–"/>
              <a:tabLst>
                <a:tab pos="748030" algn="l"/>
              </a:tabLst>
            </a:pPr>
            <a:r>
              <a:rPr sz="3000" spc="-20" dirty="0" smtClean="0">
                <a:latin typeface="Arial"/>
                <a:cs typeface="Arial"/>
              </a:rPr>
              <a:t>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evi</a:t>
            </a:r>
            <a:r>
              <a:rPr sz="3000" spc="-15" dirty="0" smtClean="0">
                <a:latin typeface="Arial"/>
                <a:cs typeface="Arial"/>
              </a:rPr>
              <a:t>tar 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oca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sagens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→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colher in</a:t>
            </a:r>
            <a:r>
              <a:rPr sz="3000" spc="-15" dirty="0" smtClean="0">
                <a:latin typeface="Arial"/>
                <a:cs typeface="Arial"/>
              </a:rPr>
              <a:t>fo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maç</a:t>
            </a:r>
            <a:r>
              <a:rPr sz="3000" spc="-10" dirty="0" smtClean="0">
                <a:latin typeface="Arial"/>
                <a:cs typeface="Arial"/>
              </a:rPr>
              <a:t>õ</a:t>
            </a:r>
            <a:r>
              <a:rPr sz="3000" spc="0" dirty="0" smtClean="0">
                <a:latin typeface="Arial"/>
                <a:cs typeface="Arial"/>
              </a:rPr>
              <a:t>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odas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10" dirty="0" smtClean="0">
                <a:latin typeface="Arial"/>
                <a:cs typeface="Arial"/>
              </a:rPr>
              <a:t>á</a:t>
            </a:r>
            <a:r>
              <a:rPr sz="3000" spc="0" dirty="0" smtClean="0">
                <a:latin typeface="Arial"/>
                <a:cs typeface="Arial"/>
              </a:rPr>
              <a:t>quinas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has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  <a:p>
            <a:pPr marL="332740" marR="12700">
              <a:lnSpc>
                <a:spcPct val="99900"/>
              </a:lnSpc>
            </a:pPr>
            <a:r>
              <a:rPr sz="3000" dirty="0" smtClean="0">
                <a:latin typeface="Arial"/>
                <a:cs typeface="Arial"/>
              </a:rPr>
              <a:t>execu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algo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mo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para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comp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tar tod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as ro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ótim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→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opa</a:t>
            </a:r>
            <a:r>
              <a:rPr sz="3000" spc="-10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ar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fo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maçõ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por </a:t>
            </a:r>
            <a:r>
              <a:rPr sz="3000" spc="-15" dirty="0" smtClean="0">
                <a:latin typeface="Arial"/>
                <a:cs typeface="Arial"/>
              </a:rPr>
              <a:t>todo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</a:pPr>
            <a:endParaRPr sz="750"/>
          </a:p>
          <a:p>
            <a:pPr marL="748030" lvl="1" indent="-278130">
              <a:lnSpc>
                <a:spcPct val="100000"/>
              </a:lnSpc>
              <a:buFont typeface="Times New Roman"/>
              <a:buChar char="–"/>
              <a:tabLst>
                <a:tab pos="748030" algn="l"/>
              </a:tabLst>
            </a:pPr>
            <a:r>
              <a:rPr sz="3000" spc="-20" dirty="0" smtClean="0">
                <a:latin typeface="Arial"/>
                <a:cs typeface="Arial"/>
              </a:rPr>
              <a:t>Péssima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idéia</a:t>
            </a:r>
            <a:r>
              <a:rPr sz="3000" spc="-10" dirty="0" smtClean="0">
                <a:latin typeface="Arial"/>
                <a:cs typeface="Arial"/>
              </a:rPr>
              <a:t>!!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scalab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ili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Geo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g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áfica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668779"/>
            <a:ext cx="8570595" cy="4958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427355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Usuários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/ou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ecu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sos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dem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star 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nge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 dos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tros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000" spc="-20" dirty="0" smtClean="0">
                <a:solidFill>
                  <a:srgbClr val="FF0000"/>
                </a:solidFill>
                <a:latin typeface="Arial"/>
                <a:cs typeface="Arial"/>
              </a:rPr>
              <a:t>EMAS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748030" marR="12700" lvl="1" indent="-278130">
              <a:lnSpc>
                <a:spcPct val="99900"/>
              </a:lnSpc>
              <a:buFont typeface="Times New Roman"/>
              <a:buChar char="–"/>
              <a:tabLst>
                <a:tab pos="748030" algn="l"/>
              </a:tabLst>
            </a:pPr>
            <a:r>
              <a:rPr sz="3000" spc="0" dirty="0" smtClean="0">
                <a:latin typeface="Arial"/>
                <a:cs typeface="Arial"/>
              </a:rPr>
              <a:t>Dificulda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ampliar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s</a:t>
            </a:r>
            <a:r>
              <a:rPr sz="3000" spc="-15" dirty="0" smtClean="0">
                <a:latin typeface="Arial"/>
                <a:cs typeface="Arial"/>
              </a:rPr>
              <a:t>tem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distribui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os 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5" dirty="0" smtClean="0">
                <a:latin typeface="Arial"/>
                <a:cs typeface="Arial"/>
              </a:rPr>
              <a:t>x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q</a:t>
            </a:r>
            <a:r>
              <a:rPr sz="3000" spc="0" dirty="0" smtClean="0">
                <a:latin typeface="Arial"/>
                <a:cs typeface="Arial"/>
              </a:rPr>
              <a:t>ue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latin typeface="Arial"/>
                <a:cs typeface="Arial"/>
              </a:rPr>
              <a:t>f</a:t>
            </a:r>
            <a:r>
              <a:rPr sz="3000" spc="0" dirty="0" smtClean="0">
                <a:latin typeface="Arial"/>
                <a:cs typeface="Arial"/>
              </a:rPr>
              <a:t>oram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g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almen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10" dirty="0" smtClean="0">
                <a:latin typeface="Arial"/>
                <a:cs typeface="Arial"/>
              </a:rPr>
              <a:t>j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tad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 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ara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red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locai</a:t>
            </a:r>
            <a:r>
              <a:rPr sz="3000" spc="-15" dirty="0" smtClean="0">
                <a:latin typeface="Arial"/>
                <a:cs typeface="Arial"/>
              </a:rPr>
              <a:t>s: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4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000" spc="1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sz="3000" spc="-20" dirty="0" smtClean="0">
                <a:solidFill>
                  <a:srgbClr val="FF0000"/>
                </a:solidFill>
                <a:latin typeface="Arial"/>
                <a:cs typeface="Arial"/>
              </a:rPr>
              <a:t>AÇ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Ã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 SÍNCRON</a:t>
            </a:r>
            <a:r>
              <a:rPr sz="3000" spc="-2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850"/>
              </a:lnSpc>
              <a:spcBef>
                <a:spcPts val="28"/>
              </a:spcBef>
              <a:buFont typeface="Times New Roman"/>
              <a:buChar char="–"/>
            </a:pPr>
            <a:endParaRPr sz="850"/>
          </a:p>
          <a:p>
            <a:pPr marL="748030" marR="305435" lvl="1" indent="-278130">
              <a:lnSpc>
                <a:spcPts val="3590"/>
              </a:lnSpc>
              <a:buFont typeface="Times New Roman"/>
              <a:buChar char="–"/>
              <a:tabLst>
                <a:tab pos="748030" algn="l"/>
              </a:tabLst>
            </a:pPr>
            <a:r>
              <a:rPr sz="3000" spc="0" dirty="0" smtClean="0">
                <a:latin typeface="Arial"/>
                <a:cs typeface="Arial"/>
              </a:rPr>
              <a:t>Co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unicação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redes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lo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ga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35" dirty="0" smtClean="0">
                <a:latin typeface="Arial"/>
                <a:cs typeface="Arial"/>
              </a:rPr>
              <a:t>â</a:t>
            </a:r>
            <a:r>
              <a:rPr sz="3000" spc="0" dirty="0" smtClean="0">
                <a:latin typeface="Arial"/>
                <a:cs typeface="Arial"/>
              </a:rPr>
              <a:t>nc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é in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ren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eme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con</a:t>
            </a:r>
            <a:r>
              <a:rPr sz="3000" spc="-25" dirty="0" smtClean="0">
                <a:latin typeface="Arial"/>
                <a:cs typeface="Arial"/>
              </a:rPr>
              <a:t>f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á</a:t>
            </a:r>
            <a:r>
              <a:rPr sz="3000" spc="0" dirty="0" smtClean="0">
                <a:latin typeface="Arial"/>
                <a:cs typeface="Arial"/>
              </a:rPr>
              <a:t>vel</a:t>
            </a:r>
            <a:r>
              <a:rPr sz="3000" spc="-10" dirty="0" smtClean="0">
                <a:latin typeface="Arial"/>
                <a:cs typeface="Arial"/>
              </a:rPr>
              <a:t>, </a:t>
            </a:r>
            <a:r>
              <a:rPr sz="3000" spc="0" dirty="0" smtClean="0">
                <a:latin typeface="Arial"/>
                <a:cs typeface="Arial"/>
              </a:rPr>
              <a:t>po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to-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-po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600"/>
              </a:lnSpc>
              <a:spcBef>
                <a:spcPts val="32"/>
              </a:spcBef>
              <a:buFont typeface="Times New Roman"/>
              <a:buChar char="–"/>
            </a:pPr>
            <a:endParaRPr sz="600"/>
          </a:p>
          <a:p>
            <a:pPr marL="1155700" lvl="2" indent="-228600">
              <a:lnSpc>
                <a:spcPct val="100000"/>
              </a:lnSpc>
              <a:buFont typeface="Times New Roman"/>
              <a:buChar char="•"/>
              <a:tabLst>
                <a:tab pos="1155700" algn="l"/>
              </a:tabLst>
            </a:pPr>
            <a:r>
              <a:rPr sz="3000" spc="0" dirty="0" smtClean="0">
                <a:latin typeface="Arial"/>
                <a:cs typeface="Arial"/>
              </a:rPr>
              <a:t>Loc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ização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serviços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scalab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ili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ativa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026920"/>
            <a:ext cx="8551545" cy="294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4953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ode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f</a:t>
            </a:r>
            <a:r>
              <a:rPr sz="3000" spc="-35" dirty="0" smtClean="0">
                <a:latin typeface="Arial"/>
                <a:cs typeface="Arial"/>
              </a:rPr>
              <a:t>á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ge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encia</a:t>
            </a:r>
            <a:r>
              <a:rPr sz="3000" spc="-10" dirty="0" smtClean="0">
                <a:latin typeface="Arial"/>
                <a:cs typeface="Arial"/>
              </a:rPr>
              <a:t>r,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mes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e ab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anja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ganizaçõ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</a:t>
            </a:r>
            <a:r>
              <a:rPr sz="3000" spc="-15" dirty="0" smtClean="0">
                <a:latin typeface="Arial"/>
                <a:cs typeface="Arial"/>
              </a:rPr>
              <a:t>fe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OB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3000" spc="-20" dirty="0" smtClean="0">
                <a:solidFill>
                  <a:srgbClr val="FF0000"/>
                </a:solidFill>
                <a:latin typeface="Arial"/>
                <a:cs typeface="Arial"/>
              </a:rPr>
              <a:t>EMAS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"/>
              </a:spcBef>
            </a:pPr>
            <a:endParaRPr sz="750"/>
          </a:p>
          <a:p>
            <a:pPr marL="748030" marR="12700" indent="-278130" algn="just">
              <a:lnSpc>
                <a:spcPct val="99900"/>
              </a:lnSpc>
            </a:pPr>
            <a:r>
              <a:rPr sz="4500" baseline="3703" dirty="0" smtClean="0">
                <a:latin typeface="Times New Roman"/>
                <a:cs typeface="Times New Roman"/>
              </a:rPr>
              <a:t>–</a:t>
            </a:r>
            <a:r>
              <a:rPr sz="4500" spc="-89" baseline="3703" dirty="0" smtClean="0">
                <a:latin typeface="Times New Roman"/>
                <a:cs typeface="Times New Roman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Pol</a:t>
            </a:r>
            <a:r>
              <a:rPr sz="3000" spc="-10" dirty="0" smtClean="0">
                <a:latin typeface="Arial"/>
                <a:cs typeface="Arial"/>
              </a:rPr>
              <a:t>ít</a:t>
            </a:r>
            <a:r>
              <a:rPr sz="3000" spc="-15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cas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onfli</a:t>
            </a:r>
            <a:r>
              <a:rPr sz="3000" spc="-15" dirty="0" smtClean="0">
                <a:latin typeface="Arial"/>
                <a:cs typeface="Arial"/>
              </a:rPr>
              <a:t>tan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relação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ti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ização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– 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pag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men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–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urso</a:t>
            </a:r>
            <a:r>
              <a:rPr sz="3000" spc="-15" dirty="0" smtClean="0">
                <a:latin typeface="Arial"/>
                <a:cs typeface="Arial"/>
              </a:rPr>
              <a:t>s,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ge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encialme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 se</a:t>
            </a:r>
            <a:r>
              <a:rPr sz="3000" spc="-10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ur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nça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scalab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ili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-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ativa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669237"/>
            <a:ext cx="8580755" cy="3759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57150" indent="-320040" algn="just">
              <a:lnSpc>
                <a:spcPct val="999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20" dirty="0" smtClean="0">
                <a:latin typeface="Arial"/>
                <a:cs typeface="Arial"/>
              </a:rPr>
              <a:t>Os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usu</a:t>
            </a:r>
            <a:r>
              <a:rPr sz="3000" spc="-10" dirty="0" smtClean="0">
                <a:latin typeface="Arial"/>
                <a:cs typeface="Arial"/>
              </a:rPr>
              <a:t>á</a:t>
            </a:r>
            <a:r>
              <a:rPr sz="3000" spc="0" dirty="0" smtClean="0">
                <a:latin typeface="Arial"/>
                <a:cs typeface="Arial"/>
              </a:rPr>
              <a:t>rios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único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20" dirty="0" smtClean="0">
                <a:latin typeface="Arial"/>
                <a:cs typeface="Arial"/>
              </a:rPr>
              <a:t>mínio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podem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con</a:t>
            </a:r>
            <a:r>
              <a:rPr sz="3000" spc="-25" dirty="0" smtClean="0">
                <a:latin typeface="Arial"/>
                <a:cs typeface="Arial"/>
              </a:rPr>
              <a:t>f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 em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ompo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tes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ibu</a:t>
            </a:r>
            <a:r>
              <a:rPr sz="3000" spc="-15" dirty="0" smtClean="0">
                <a:latin typeface="Arial"/>
                <a:cs typeface="Arial"/>
              </a:rPr>
              <a:t>ído </a:t>
            </a:r>
            <a:r>
              <a:rPr sz="3000" spc="0" dirty="0" smtClean="0">
                <a:latin typeface="Arial"/>
                <a:cs typeface="Arial"/>
              </a:rPr>
              <a:t>que residam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tro </a:t>
            </a:r>
            <a:r>
              <a:rPr sz="3000" spc="0" dirty="0" smtClean="0">
                <a:latin typeface="Arial"/>
                <a:cs typeface="Arial"/>
              </a:rPr>
              <a:t>desse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es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-15" dirty="0" smtClean="0">
                <a:latin typeface="Arial"/>
                <a:cs typeface="Arial"/>
              </a:rPr>
              <a:t>ínio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marR="12700" indent="-320040">
              <a:lnSpc>
                <a:spcPct val="999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Confiança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rap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ssa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latin typeface="Arial"/>
                <a:cs typeface="Arial"/>
              </a:rPr>
              <a:t>f</a:t>
            </a:r>
            <a:r>
              <a:rPr sz="3000" spc="0" dirty="0" smtClean="0">
                <a:latin typeface="Arial"/>
                <a:cs typeface="Arial"/>
              </a:rPr>
              <a:t>ro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teiras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 do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-15" dirty="0" smtClean="0">
                <a:latin typeface="Arial"/>
                <a:cs typeface="Arial"/>
              </a:rPr>
              <a:t>ínio</a:t>
            </a:r>
            <a:r>
              <a:rPr sz="3000" spc="-10" dirty="0" smtClean="0">
                <a:latin typeface="Arial"/>
                <a:cs typeface="Arial"/>
              </a:rPr>
              <a:t>: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admini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ração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ve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ar 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tificar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pl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ções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 to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ovidên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as especiais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gara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tir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q</a:t>
            </a:r>
            <a:r>
              <a:rPr sz="3000" spc="0" dirty="0" smtClean="0">
                <a:latin typeface="Arial"/>
                <a:cs typeface="Arial"/>
              </a:rPr>
              <a:t>ue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ompo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tes </a:t>
            </a:r>
            <a:r>
              <a:rPr sz="3000" spc="0" dirty="0" smtClean="0">
                <a:latin typeface="Arial"/>
                <a:cs typeface="Arial"/>
              </a:rPr>
              <a:t>não so</a:t>
            </a:r>
            <a:r>
              <a:rPr sz="3000" spc="-10" dirty="0" smtClean="0">
                <a:latin typeface="Arial"/>
                <a:cs typeface="Arial"/>
              </a:rPr>
              <a:t>fr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nhu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indevida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éc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icas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Esc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labilida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025650"/>
            <a:ext cx="6477000" cy="21221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  <a:tab pos="2807970" algn="l"/>
              </a:tabLst>
            </a:pPr>
            <a:r>
              <a:rPr sz="3000" spc="-1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0" dirty="0" smtClean="0">
                <a:latin typeface="Arial"/>
                <a:cs typeface="Arial"/>
              </a:rPr>
              <a:t>ê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técnicas	[Neu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an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1</a:t>
            </a:r>
            <a:r>
              <a:rPr sz="3000" spc="-10" dirty="0" smtClean="0">
                <a:latin typeface="Arial"/>
                <a:cs typeface="Arial"/>
              </a:rPr>
              <a:t>9</a:t>
            </a:r>
            <a:r>
              <a:rPr sz="3000" spc="0" dirty="0" smtClean="0">
                <a:latin typeface="Arial"/>
                <a:cs typeface="Arial"/>
              </a:rPr>
              <a:t>94</a:t>
            </a:r>
            <a:r>
              <a:rPr sz="3000" spc="-10" dirty="0" smtClean="0">
                <a:latin typeface="Arial"/>
                <a:cs typeface="Arial"/>
              </a:rPr>
              <a:t>]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748030" lvl="1" indent="-278130">
              <a:lnSpc>
                <a:spcPct val="100000"/>
              </a:lnSpc>
              <a:buFont typeface="Times New Roman"/>
              <a:buChar char="–"/>
              <a:tabLst>
                <a:tab pos="748030" algn="l"/>
              </a:tabLst>
            </a:pPr>
            <a:r>
              <a:rPr sz="3000" spc="-4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cul</a:t>
            </a:r>
            <a:r>
              <a:rPr sz="3000" spc="-15" dirty="0" smtClean="0">
                <a:latin typeface="Arial"/>
                <a:cs typeface="Arial"/>
              </a:rPr>
              <a:t>tar 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tências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unicação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39"/>
              </a:spcBef>
              <a:buFont typeface="Times New Roman"/>
              <a:buChar char="–"/>
            </a:pPr>
            <a:endParaRPr sz="700"/>
          </a:p>
          <a:p>
            <a:pPr marL="748030" lvl="1" indent="-278130">
              <a:lnSpc>
                <a:spcPct val="100000"/>
              </a:lnSpc>
              <a:buFont typeface="Times New Roman"/>
              <a:buChar char="–"/>
              <a:tabLst>
                <a:tab pos="748030" algn="l"/>
              </a:tabLst>
            </a:pPr>
            <a:r>
              <a:rPr sz="3000" spc="0" dirty="0" smtClean="0">
                <a:latin typeface="Arial"/>
                <a:cs typeface="Arial"/>
              </a:rPr>
              <a:t>Di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b</a:t>
            </a:r>
            <a:r>
              <a:rPr sz="3000" spc="0" dirty="0" smtClean="0">
                <a:latin typeface="Arial"/>
                <a:cs typeface="Arial"/>
              </a:rPr>
              <a:t>uição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50"/>
              </a:lnSpc>
              <a:buFont typeface="Times New Roman"/>
              <a:buChar char="–"/>
            </a:pPr>
            <a:endParaRPr sz="750"/>
          </a:p>
          <a:p>
            <a:pPr marL="748030" lvl="1" indent="-278130">
              <a:lnSpc>
                <a:spcPct val="100000"/>
              </a:lnSpc>
              <a:buFont typeface="Times New Roman"/>
              <a:buChar char="–"/>
              <a:tabLst>
                <a:tab pos="748030" algn="l"/>
              </a:tabLst>
            </a:pPr>
            <a:r>
              <a:rPr sz="3000" spc="0" dirty="0" smtClean="0">
                <a:latin typeface="Arial"/>
                <a:cs typeface="Arial"/>
              </a:rPr>
              <a:t>Re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icaç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6444615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éc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icas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Esc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labilida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Oc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ar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ncias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386329"/>
            <a:ext cx="7478395" cy="202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scal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b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lida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latin typeface="Arial"/>
                <a:cs typeface="Arial"/>
              </a:rPr>
              <a:t>G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ográ</a:t>
            </a:r>
            <a:r>
              <a:rPr sz="3000" spc="-25" dirty="0" smtClean="0">
                <a:latin typeface="Arial"/>
                <a:cs typeface="Arial"/>
              </a:rPr>
              <a:t>f</a:t>
            </a:r>
            <a:r>
              <a:rPr sz="3000" spc="0" dirty="0" smtClean="0">
                <a:latin typeface="Arial"/>
                <a:cs typeface="Arial"/>
              </a:rPr>
              <a:t>ica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27"/>
              </a:spcBef>
              <a:buClr>
                <a:srgbClr val="330066"/>
              </a:buClr>
              <a:buFont typeface="Wingdings"/>
              <a:buChar char=""/>
            </a:pPr>
            <a:endParaRPr sz="850"/>
          </a:p>
          <a:p>
            <a:pPr marL="332740" marR="12700" indent="-320040">
              <a:lnSpc>
                <a:spcPts val="359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vi</a:t>
            </a:r>
            <a:r>
              <a:rPr sz="3000" spc="-15" dirty="0" smtClean="0">
                <a:latin typeface="Arial"/>
                <a:cs typeface="Arial"/>
              </a:rPr>
              <a:t>tar </a:t>
            </a:r>
            <a:r>
              <a:rPr sz="3000" spc="0" dirty="0" smtClean="0">
                <a:latin typeface="Arial"/>
                <a:cs typeface="Arial"/>
              </a:rPr>
              <a:t>es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erar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</a:t>
            </a:r>
            <a:r>
              <a:rPr sz="3000" spc="-10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po</a:t>
            </a:r>
            <a:r>
              <a:rPr sz="3000" spc="-15" dirty="0" smtClean="0">
                <a:latin typeface="Arial"/>
                <a:cs typeface="Arial"/>
              </a:rPr>
              <a:t>stas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quis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ç</a:t>
            </a:r>
            <a:r>
              <a:rPr sz="3000" spc="-10" dirty="0" smtClean="0">
                <a:latin typeface="Arial"/>
                <a:cs typeface="Arial"/>
              </a:rPr>
              <a:t>õ</a:t>
            </a:r>
            <a:r>
              <a:rPr sz="3000" spc="0" dirty="0" smtClean="0">
                <a:latin typeface="Arial"/>
                <a:cs typeface="Arial"/>
              </a:rPr>
              <a:t>es re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tas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1"/>
              </a:spcBef>
              <a:buClr>
                <a:srgbClr val="330066"/>
              </a:buClr>
              <a:buFont typeface="Wingdings"/>
              <a:buChar char=""/>
            </a:pPr>
            <a:endParaRPr sz="6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Comunicaç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Assínc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ona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6444615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éc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icas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Esc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labilida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Oc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ar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ncias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386329"/>
            <a:ext cx="8585835" cy="2388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40005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icaçõ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Int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ra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vas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devem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espe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uma res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sta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marR="1270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uç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0" dirty="0" smtClean="0">
                <a:latin typeface="Arial"/>
                <a:cs typeface="Arial"/>
              </a:rPr>
              <a:t>: </a:t>
            </a:r>
            <a:r>
              <a:rPr sz="3000" spc="0" dirty="0" smtClean="0">
                <a:latin typeface="Arial"/>
                <a:cs typeface="Arial"/>
              </a:rPr>
              <a:t>Re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uz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unicação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global</a:t>
            </a:r>
            <a:r>
              <a:rPr sz="3000" spc="-10" dirty="0" smtClean="0">
                <a:latin typeface="Arial"/>
                <a:cs typeface="Arial"/>
              </a:rPr>
              <a:t>,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passando 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-15" dirty="0" smtClean="0">
                <a:latin typeface="Arial"/>
                <a:cs typeface="Arial"/>
              </a:rPr>
              <a:t>te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com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tação 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vidor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clien</a:t>
            </a:r>
            <a:r>
              <a:rPr sz="3000" spc="-15" dirty="0" smtClean="0">
                <a:latin typeface="Arial"/>
                <a:cs typeface="Arial"/>
              </a:rPr>
              <a:t>te</a:t>
            </a:r>
            <a:r>
              <a:rPr sz="3000" spc="-10" dirty="0" smtClean="0">
                <a:latin typeface="Arial"/>
                <a:cs typeface="Arial"/>
              </a:rPr>
              <a:t> que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stá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eque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viço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0" rIns="0" bIns="0" rtlCol="0">
            <a:noAutofit/>
          </a:bodyPr>
          <a:lstStyle/>
          <a:p>
            <a:pPr marL="3810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efinição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7837" rIns="0" bIns="0" rtlCol="0">
            <a:noAutofit/>
          </a:bodyPr>
          <a:lstStyle/>
          <a:p>
            <a:pPr marL="839469" marR="12700" indent="-342900">
              <a:lnSpc>
                <a:spcPct val="99900"/>
              </a:lnSpc>
            </a:pPr>
            <a:r>
              <a:rPr sz="3000" dirty="0" smtClean="0">
                <a:solidFill>
                  <a:srgbClr val="2222DB"/>
                </a:solidFill>
                <a:latin typeface="Arial"/>
                <a:cs typeface="Arial"/>
              </a:rPr>
              <a:t>“</a:t>
            </a:r>
            <a:r>
              <a:rPr sz="3000" spc="-15" dirty="0" smtClean="0">
                <a:solidFill>
                  <a:srgbClr val="2222DB"/>
                </a:solidFill>
                <a:latin typeface="Arial"/>
                <a:cs typeface="Arial"/>
              </a:rPr>
              <a:t> </a:t>
            </a:r>
            <a:r>
              <a:rPr sz="3000" spc="10" dirty="0" smtClean="0">
                <a:solidFill>
                  <a:srgbClr val="93006A"/>
                </a:solidFill>
                <a:latin typeface="Arial"/>
                <a:cs typeface="Arial"/>
              </a:rPr>
              <a:t>C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ol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e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ção</a:t>
            </a:r>
            <a:r>
              <a:rPr sz="3000" spc="-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de</a:t>
            </a:r>
            <a:r>
              <a:rPr sz="3000" spc="-1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co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pu</a:t>
            </a:r>
            <a:r>
              <a:rPr sz="3000" spc="-15" dirty="0" smtClean="0">
                <a:solidFill>
                  <a:srgbClr val="93006A"/>
                </a:solidFill>
                <a:latin typeface="Arial"/>
                <a:cs typeface="Arial"/>
              </a:rPr>
              <a:t>tado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es</a:t>
            </a:r>
            <a:r>
              <a:rPr sz="3000" spc="-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u</a:t>
            </a:r>
            <a:r>
              <a:rPr sz="3000" spc="-15" dirty="0" smtClean="0">
                <a:solidFill>
                  <a:srgbClr val="93006A"/>
                </a:solidFill>
                <a:latin typeface="Arial"/>
                <a:cs typeface="Arial"/>
              </a:rPr>
              <a:t>tôn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mos in</a:t>
            </a:r>
            <a:r>
              <a:rPr sz="3000" spc="-15" dirty="0" smtClean="0">
                <a:solidFill>
                  <a:srgbClr val="93006A"/>
                </a:solidFill>
                <a:latin typeface="Arial"/>
                <a:cs typeface="Arial"/>
              </a:rPr>
              <a:t>te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cone</a:t>
            </a:r>
            <a:r>
              <a:rPr sz="3000" spc="-15" dirty="0" smtClean="0">
                <a:solidFill>
                  <a:srgbClr val="93006A"/>
                </a:solidFill>
                <a:latin typeface="Arial"/>
                <a:cs typeface="Arial"/>
              </a:rPr>
              <a:t>c</a:t>
            </a:r>
            <a:r>
              <a:rPr sz="3000" spc="-25" dirty="0" smtClean="0">
                <a:solidFill>
                  <a:srgbClr val="93006A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ados</a:t>
            </a:r>
            <a:r>
              <a:rPr sz="3000" spc="-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or</a:t>
            </a:r>
            <a:r>
              <a:rPr sz="3000" spc="-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ma</a:t>
            </a:r>
            <a:r>
              <a:rPr sz="3000" spc="-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ede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,</a:t>
            </a:r>
            <a:r>
              <a:rPr sz="3000" spc="-20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com</a:t>
            </a:r>
            <a:r>
              <a:rPr sz="3000" spc="-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s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o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ft</a:t>
            </a:r>
            <a:r>
              <a:rPr sz="3000" spc="-30" dirty="0" smtClean="0">
                <a:solidFill>
                  <a:srgbClr val="93006A"/>
                </a:solidFill>
                <a:latin typeface="Arial"/>
                <a:cs typeface="Arial"/>
              </a:rPr>
              <a:t>w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a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e p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oje</a:t>
            </a:r>
            <a:r>
              <a:rPr sz="3000" spc="-15" dirty="0" smtClean="0">
                <a:solidFill>
                  <a:srgbClr val="93006A"/>
                </a:solidFill>
                <a:latin typeface="Arial"/>
                <a:cs typeface="Arial"/>
              </a:rPr>
              <a:t>tado 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pa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p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oduzir</a:t>
            </a:r>
            <a:r>
              <a:rPr sz="3000" spc="-1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uma</a:t>
            </a:r>
            <a:r>
              <a:rPr sz="3000" spc="-15" dirty="0" smtClean="0">
                <a:solidFill>
                  <a:srgbClr val="93006A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aplicação in</a:t>
            </a:r>
            <a:r>
              <a:rPr sz="3000" spc="-15" dirty="0" smtClean="0">
                <a:solidFill>
                  <a:srgbClr val="93006A"/>
                </a:solidFill>
                <a:latin typeface="Arial"/>
                <a:cs typeface="Arial"/>
              </a:rPr>
              <a:t>te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g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rad</a:t>
            </a:r>
            <a:r>
              <a:rPr sz="3000" spc="-10" dirty="0" smtClean="0">
                <a:solidFill>
                  <a:srgbClr val="93006A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93006A"/>
                </a:solidFill>
                <a:latin typeface="Arial"/>
                <a:cs typeface="Arial"/>
              </a:rPr>
              <a:t>”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173990"/>
            <a:ext cx="6444615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éc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icas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Esc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labilida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Oc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ar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ê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ncias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668779"/>
            <a:ext cx="8537575" cy="923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xe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plo</a:t>
            </a:r>
            <a:r>
              <a:rPr sz="3000" spc="-10" dirty="0" smtClean="0">
                <a:latin typeface="Arial"/>
                <a:cs typeface="Arial"/>
              </a:rPr>
              <a:t>: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cesso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ba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co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dados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meio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 </a:t>
            </a:r>
            <a:r>
              <a:rPr sz="3000" spc="-15" dirty="0" smtClean="0">
                <a:latin typeface="Arial"/>
                <a:cs typeface="Arial"/>
              </a:rPr>
              <a:t>for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ulári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430" y="2519679"/>
            <a:ext cx="7058659" cy="4019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éc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icas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Escal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bilida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ea Dist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ri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buição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858009"/>
            <a:ext cx="7604125" cy="202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scal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b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lida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T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anho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1000"/>
              </a:lnSpc>
              <a:buClr>
                <a:srgbClr val="330066"/>
              </a:buClr>
              <a:buFont typeface="Wingdings"/>
              <a:buChar char=""/>
            </a:pPr>
            <a:endParaRPr sz="1000"/>
          </a:p>
          <a:p>
            <a:pPr>
              <a:lnSpc>
                <a:spcPts val="1000"/>
              </a:lnSpc>
              <a:buClr>
                <a:srgbClr val="330066"/>
              </a:buClr>
              <a:buFont typeface="Wingdings"/>
              <a:buChar char=""/>
            </a:pPr>
            <a:endParaRPr sz="1000"/>
          </a:p>
          <a:p>
            <a:pPr>
              <a:lnSpc>
                <a:spcPts val="1000"/>
              </a:lnSpc>
              <a:buClr>
                <a:srgbClr val="330066"/>
              </a:buClr>
              <a:buFont typeface="Wingdings"/>
              <a:buChar char=""/>
            </a:pPr>
            <a:endParaRPr sz="1000"/>
          </a:p>
          <a:p>
            <a:pPr>
              <a:lnSpc>
                <a:spcPts val="1000"/>
              </a:lnSpc>
              <a:buClr>
                <a:srgbClr val="330066"/>
              </a:buClr>
              <a:buFont typeface="Wingdings"/>
              <a:buChar char=""/>
            </a:pPr>
            <a:endParaRPr sz="1000"/>
          </a:p>
          <a:p>
            <a:pPr>
              <a:lnSpc>
                <a:spcPts val="1200"/>
              </a:lnSpc>
              <a:spcBef>
                <a:spcPts val="27"/>
              </a:spcBef>
              <a:buClr>
                <a:srgbClr val="330066"/>
              </a:buClr>
              <a:buFont typeface="Wingdings"/>
              <a:buChar char=""/>
            </a:pPr>
            <a:endParaRPr sz="1200"/>
          </a:p>
          <a:p>
            <a:pPr marL="332740" marR="12700" indent="-320040">
              <a:lnSpc>
                <a:spcPts val="359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vidir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mpo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5" dirty="0" smtClean="0">
                <a:latin typeface="Arial"/>
                <a:cs typeface="Arial"/>
              </a:rPr>
              <a:t>te 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rt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 espalh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b-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5" dirty="0" smtClean="0">
                <a:latin typeface="Arial"/>
                <a:cs typeface="Arial"/>
              </a:rPr>
              <a:t>rtes </a:t>
            </a:r>
            <a:r>
              <a:rPr sz="3000" spc="0" dirty="0" smtClean="0">
                <a:latin typeface="Arial"/>
                <a:cs typeface="Arial"/>
              </a:rPr>
              <a:t>pelo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éc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icas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Escal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bilida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 Dist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ri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buição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858009"/>
            <a:ext cx="7712709" cy="923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105410">
              <a:lnSpc>
                <a:spcPct val="100000"/>
              </a:lnSpc>
            </a:pPr>
            <a:r>
              <a:rPr sz="3000" spc="-20" dirty="0" smtClean="0">
                <a:latin typeface="Arial"/>
                <a:cs typeface="Arial"/>
              </a:rPr>
              <a:t>Exempl</a:t>
            </a:r>
            <a:r>
              <a:rPr sz="3000" spc="-10" dirty="0" smtClean="0">
                <a:latin typeface="Arial"/>
                <a:cs typeface="Arial"/>
              </a:rPr>
              <a:t>o: </a:t>
            </a:r>
            <a:r>
              <a:rPr sz="3000" spc="0" dirty="0" smtClean="0">
                <a:latin typeface="Arial"/>
                <a:cs typeface="Arial"/>
              </a:rPr>
              <a:t>D</a:t>
            </a:r>
            <a:r>
              <a:rPr sz="3000" spc="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S: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hiera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quia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á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vore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 do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-15" dirty="0" smtClean="0">
                <a:latin typeface="Arial"/>
                <a:cs typeface="Arial"/>
              </a:rPr>
              <a:t>ínios,</a:t>
            </a:r>
            <a:r>
              <a:rPr sz="3000" spc="-10" dirty="0" smtClean="0">
                <a:latin typeface="Arial"/>
                <a:cs typeface="Arial"/>
              </a:rPr>
              <a:t> d</a:t>
            </a:r>
            <a:r>
              <a:rPr sz="3000" spc="0" dirty="0" smtClean="0">
                <a:latin typeface="Arial"/>
                <a:cs typeface="Arial"/>
              </a:rPr>
              <a:t>iv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zonas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sob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eposição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9550" y="3420109"/>
            <a:ext cx="6440170" cy="3239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éc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n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icas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Escal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bilida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 R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licaçã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478279"/>
            <a:ext cx="8129905" cy="36817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  <a:tab pos="5014595" algn="l"/>
              </a:tabLst>
            </a:pP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men</a:t>
            </a:r>
            <a:r>
              <a:rPr sz="3000" spc="-15" dirty="0" smtClean="0">
                <a:latin typeface="Arial"/>
                <a:cs typeface="Arial"/>
              </a:rPr>
              <a:t>ta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sp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nibi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id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de	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cursos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E</a:t>
            </a:r>
            <a:r>
              <a:rPr sz="3000" spc="-10" dirty="0" smtClean="0">
                <a:latin typeface="Arial"/>
                <a:cs typeface="Arial"/>
              </a:rPr>
              <a:t>q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lib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rga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5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mp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nen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indent="-320040">
              <a:lnSpc>
                <a:spcPts val="3595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pla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dispe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são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geog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áfica</a:t>
            </a:r>
            <a:endParaRPr sz="3000">
              <a:latin typeface="Arial"/>
              <a:cs typeface="Arial"/>
            </a:endParaRPr>
          </a:p>
          <a:p>
            <a:pPr marL="332740">
              <a:lnSpc>
                <a:spcPts val="3595"/>
              </a:lnSpc>
            </a:pPr>
            <a:r>
              <a:rPr sz="3000" dirty="0" smtClean="0">
                <a:latin typeface="Arial"/>
                <a:cs typeface="Arial"/>
              </a:rPr>
              <a:t>-&gt;</a:t>
            </a:r>
            <a:r>
              <a:rPr sz="3000" spc="-5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cul</a:t>
            </a:r>
            <a:r>
              <a:rPr sz="3000" spc="-15" dirty="0" smtClean="0">
                <a:latin typeface="Arial"/>
                <a:cs typeface="Arial"/>
              </a:rPr>
              <a:t>tar 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probl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la</a:t>
            </a:r>
            <a:r>
              <a:rPr sz="3000" spc="-15" dirty="0" smtClean="0">
                <a:latin typeface="Arial"/>
                <a:cs typeface="Arial"/>
              </a:rPr>
              <a:t>tên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solidFill>
                  <a:srgbClr val="7F007F"/>
                </a:solidFill>
                <a:latin typeface="Arial"/>
                <a:cs typeface="Arial"/>
              </a:rPr>
              <a:t>Cache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-15" dirty="0" smtClean="0">
                <a:latin typeface="Arial"/>
                <a:cs typeface="Arial"/>
              </a:rPr>
              <a:t>F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rma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especial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l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cão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50"/>
              </a:lnSpc>
              <a:buFont typeface="Times New Roman"/>
              <a:buChar char="–"/>
            </a:pPr>
            <a:endParaRPr sz="75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0" dirty="0" smtClean="0">
                <a:latin typeface="Arial"/>
                <a:cs typeface="Arial"/>
              </a:rPr>
              <a:t>Cache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é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decisão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clien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ema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70" y="173990"/>
            <a:ext cx="4350385" cy="1183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Escal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ilid</a:t>
            </a: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de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 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inist</a:t>
            </a:r>
            <a:r>
              <a:rPr sz="3900" b="1" spc="-35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ativ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?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478279"/>
            <a:ext cx="7155180" cy="35737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  <a:tab pos="236474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oble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as	pol</a:t>
            </a:r>
            <a:r>
              <a:rPr sz="3000" spc="-10" dirty="0" smtClean="0">
                <a:latin typeface="Arial"/>
                <a:cs typeface="Arial"/>
              </a:rPr>
              <a:t>í</a:t>
            </a:r>
            <a:r>
              <a:rPr sz="3000" spc="-30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icos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35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env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vid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marR="641985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ogr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sso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áre</a:t>
            </a:r>
            <a:r>
              <a:rPr sz="3000" spc="-10" dirty="0" smtClean="0">
                <a:latin typeface="Arial"/>
                <a:cs typeface="Arial"/>
              </a:rPr>
              <a:t>a: </a:t>
            </a:r>
            <a:r>
              <a:rPr sz="3000" spc="0" dirty="0" smtClean="0">
                <a:latin typeface="Arial"/>
                <a:cs typeface="Arial"/>
              </a:rPr>
              <a:t>igno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25" dirty="0" smtClean="0">
                <a:latin typeface="Arial"/>
                <a:cs typeface="Arial"/>
              </a:rPr>
              <a:t>mí</a:t>
            </a:r>
            <a:r>
              <a:rPr sz="3000" spc="0" dirty="0" smtClean="0">
                <a:latin typeface="Arial"/>
                <a:cs typeface="Arial"/>
              </a:rPr>
              <a:t>nios ad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rativos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0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2</a:t>
            </a:r>
            <a:r>
              <a:rPr sz="3000" spc="-20" dirty="0" smtClean="0">
                <a:latin typeface="Arial"/>
                <a:cs typeface="Arial"/>
              </a:rPr>
              <a:t>P</a:t>
            </a:r>
            <a:r>
              <a:rPr sz="3000" spc="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–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usuá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finais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mam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trole</a:t>
            </a:r>
            <a:endParaRPr sz="3000">
              <a:latin typeface="Arial"/>
              <a:cs typeface="Arial"/>
            </a:endParaRPr>
          </a:p>
          <a:p>
            <a:pPr marL="12700" marR="12700" indent="457200">
              <a:lnSpc>
                <a:spcPct val="120600"/>
              </a:lnSpc>
              <a:spcBef>
                <a:spcPts val="5"/>
              </a:spcBef>
            </a:pPr>
            <a:r>
              <a:rPr sz="4500" baseline="2777" dirty="0" smtClean="0">
                <a:latin typeface="Times New Roman"/>
                <a:cs typeface="Times New Roman"/>
              </a:rPr>
              <a:t>–</a:t>
            </a:r>
            <a:r>
              <a:rPr sz="4500" spc="-75" baseline="2777" dirty="0" smtClean="0">
                <a:latin typeface="Times New Roman"/>
                <a:cs typeface="Times New Roman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Vários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roble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direi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au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rai</a:t>
            </a:r>
            <a:r>
              <a:rPr sz="3000" spc="-15" dirty="0" smtClean="0">
                <a:latin typeface="Arial"/>
                <a:cs typeface="Arial"/>
              </a:rPr>
              <a:t>s,</a:t>
            </a:r>
            <a:r>
              <a:rPr sz="3000" spc="-10" dirty="0" smtClean="0">
                <a:latin typeface="Arial"/>
                <a:cs typeface="Arial"/>
              </a:rPr>
              <a:t> sobr</a:t>
            </a:r>
            <a:r>
              <a:rPr sz="3000" spc="0" dirty="0" smtClean="0">
                <a:latin typeface="Arial"/>
                <a:cs typeface="Arial"/>
              </a:rPr>
              <a:t>ecar</a:t>
            </a:r>
            <a:r>
              <a:rPr sz="3000" spc="-10" dirty="0" smtClean="0">
                <a:latin typeface="Arial"/>
                <a:cs typeface="Arial"/>
              </a:rPr>
              <a:t>g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-15" dirty="0" smtClean="0">
                <a:latin typeface="Arial"/>
                <a:cs typeface="Arial"/>
              </a:rPr>
              <a:t>fo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mação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Si</a:t>
            </a:r>
            <a:r>
              <a:rPr sz="3000" spc="-15" dirty="0" smtClean="0">
                <a:latin typeface="Arial"/>
                <a:cs typeface="Arial"/>
              </a:rPr>
              <a:t>stem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  <a:p>
            <a:pPr marL="332740">
              <a:lnSpc>
                <a:spcPts val="3570"/>
              </a:lnSpc>
            </a:pPr>
            <a:r>
              <a:rPr sz="3000" spc="-15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tôno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os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C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iladas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494535"/>
            <a:ext cx="8094345" cy="5321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ts val="359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emissas</a:t>
            </a:r>
            <a:r>
              <a:rPr sz="3000" spc="-15" dirty="0" smtClean="0">
                <a:latin typeface="Arial"/>
                <a:cs typeface="Arial"/>
              </a:rPr>
              <a:t> falsas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ad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tadas </a:t>
            </a:r>
            <a:r>
              <a:rPr sz="3000" spc="0" dirty="0" smtClean="0">
                <a:latin typeface="Arial"/>
                <a:cs typeface="Arial"/>
              </a:rPr>
              <a:t>ao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dese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5" dirty="0" smtClean="0">
                <a:latin typeface="Arial"/>
                <a:cs typeface="Arial"/>
              </a:rPr>
              <a:t>v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v</a:t>
            </a:r>
            <a:r>
              <a:rPr sz="3000" spc="0" dirty="0" smtClean="0">
                <a:latin typeface="Arial"/>
                <a:cs typeface="Arial"/>
              </a:rPr>
              <a:t>er pela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imeira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vez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p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ic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ção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</a:t>
            </a:r>
            <a:r>
              <a:rPr sz="3000" spc="-15" dirty="0" smtClean="0">
                <a:latin typeface="Arial"/>
                <a:cs typeface="Arial"/>
              </a:rPr>
              <a:t>st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b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ída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600"/>
              </a:lnSpc>
              <a:spcBef>
                <a:spcPts val="31"/>
              </a:spcBef>
              <a:buClr>
                <a:srgbClr val="330066"/>
              </a:buClr>
              <a:buFont typeface="Wingdings"/>
              <a:buChar char=""/>
            </a:pPr>
            <a:endParaRPr sz="60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Rede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con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000" spc="1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á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vel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0"/>
              </a:spcBef>
              <a:buFont typeface="Times New Roman"/>
              <a:buChar char="–"/>
            </a:pPr>
            <a:endParaRPr sz="70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Rede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segu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9"/>
              </a:spcBef>
              <a:buFont typeface="Times New Roman"/>
              <a:buChar char="–"/>
            </a:pPr>
            <a:endParaRPr sz="70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Rede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ho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ogê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ea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0"/>
              </a:spcBef>
              <a:buFont typeface="Times New Roman"/>
              <a:buChar char="–"/>
            </a:pPr>
            <a:endParaRPr sz="70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pologia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stan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50"/>
              </a:lnSpc>
              <a:buFont typeface="Times New Roman"/>
              <a:buChar char="–"/>
            </a:pPr>
            <a:endParaRPr sz="75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ência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ze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9"/>
              </a:spcBef>
              <a:buFont typeface="Times New Roman"/>
              <a:buChar char="–"/>
            </a:pPr>
            <a:endParaRPr sz="70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La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gu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banda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infini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ta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00"/>
              </a:lnSpc>
              <a:spcBef>
                <a:spcPts val="40"/>
              </a:spcBef>
              <a:buFont typeface="Times New Roman"/>
              <a:buChar char="–"/>
            </a:pPr>
            <a:endParaRPr sz="70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Cu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sto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Trans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rte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é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ze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endParaRPr sz="3000">
              <a:latin typeface="Arial"/>
              <a:cs typeface="Arial"/>
            </a:endParaRPr>
          </a:p>
          <a:p>
            <a:pPr lvl="1">
              <a:lnSpc>
                <a:spcPts val="750"/>
              </a:lnSpc>
              <a:buFont typeface="Times New Roman"/>
              <a:buChar char="–"/>
            </a:pPr>
            <a:endParaRPr sz="750"/>
          </a:p>
          <a:p>
            <a:pPr marL="749300" lvl="1" indent="-279400">
              <a:lnSpc>
                <a:spcPct val="100000"/>
              </a:lnSpc>
              <a:buFont typeface="Times New Roman"/>
              <a:buChar char="–"/>
              <a:tabLst>
                <a:tab pos="749300" algn="l"/>
              </a:tabLst>
            </a:pPr>
            <a:r>
              <a:rPr sz="3000" spc="-2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3000" spc="1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so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0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dmini</a:t>
            </a:r>
            <a:r>
              <a:rPr sz="3000" spc="-15" dirty="0" smtClean="0">
                <a:solidFill>
                  <a:srgbClr val="FF0000"/>
                </a:solidFill>
                <a:latin typeface="Arial"/>
                <a:cs typeface="Arial"/>
              </a:rPr>
              <a:t>st</a:t>
            </a:r>
            <a:r>
              <a:rPr sz="3000" spc="-25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000" spc="0" dirty="0" smtClean="0">
                <a:solidFill>
                  <a:srgbClr val="FF0000"/>
                </a:solidFill>
                <a:latin typeface="Arial"/>
                <a:cs typeface="Arial"/>
              </a:rPr>
              <a:t>ador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os de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S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iste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m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Dist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ri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buídos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456179"/>
            <a:ext cx="4707255" cy="1569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Comp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tacão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5" dirty="0" smtClean="0">
                <a:latin typeface="Arial"/>
                <a:cs typeface="Arial"/>
              </a:rPr>
              <a:t>Inf</a:t>
            </a:r>
            <a:r>
              <a:rPr sz="3000" spc="-35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rm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ção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Perv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v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Sis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emas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Com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456179"/>
            <a:ext cx="4347845" cy="1017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Compu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ação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Clu</a:t>
            </a:r>
            <a:r>
              <a:rPr sz="3000" spc="-15" dirty="0" smtClean="0">
                <a:latin typeface="Arial"/>
                <a:cs typeface="Arial"/>
              </a:rPr>
              <a:t>ster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Compu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ação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5" dirty="0" smtClean="0">
                <a:latin typeface="Arial"/>
                <a:cs typeface="Arial"/>
              </a:rPr>
              <a:t>Gr</a:t>
            </a:r>
            <a:r>
              <a:rPr sz="3000" spc="0" dirty="0" smtClean="0">
                <a:latin typeface="Arial"/>
                <a:cs typeface="Arial"/>
              </a:rPr>
              <a:t>ade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70" y="173990"/>
            <a:ext cx="636143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Sis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emas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Com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ção - C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ster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1903729"/>
            <a:ext cx="8474075" cy="339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Hardwa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con</a:t>
            </a:r>
            <a:r>
              <a:rPr sz="3000" spc="-10" dirty="0" smtClean="0">
                <a:latin typeface="Arial"/>
                <a:cs typeface="Arial"/>
              </a:rPr>
              <a:t>s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5" dirty="0" smtClean="0">
                <a:latin typeface="Arial"/>
                <a:cs typeface="Arial"/>
              </a:rPr>
              <a:t>ste 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conjun</a:t>
            </a:r>
            <a:r>
              <a:rPr sz="3000" spc="-15" dirty="0" smtClean="0">
                <a:latin typeface="Arial"/>
                <a:cs typeface="Arial"/>
              </a:rPr>
              <a:t>to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stações 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25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abal</a:t>
            </a:r>
            <a:r>
              <a:rPr sz="3000" spc="-10" dirty="0" smtClean="0">
                <a:latin typeface="Arial"/>
                <a:cs typeface="Arial"/>
              </a:rPr>
              <a:t>h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ou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Pcs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elhan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Conexão</a:t>
            </a:r>
            <a:r>
              <a:rPr sz="3000" spc="-15" dirty="0" smtClean="0">
                <a:latin typeface="Arial"/>
                <a:cs typeface="Arial"/>
              </a:rPr>
              <a:t> feita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atr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vés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ma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local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3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marR="350520" indent="-320040">
              <a:lnSpc>
                <a:spcPct val="999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quase</a:t>
            </a:r>
            <a:r>
              <a:rPr sz="3000" spc="-15" dirty="0" smtClean="0">
                <a:latin typeface="Arial"/>
                <a:cs typeface="Arial"/>
              </a:rPr>
              <a:t> tod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cas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s,</a:t>
            </a:r>
            <a:r>
              <a:rPr sz="3000" spc="-1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c</a:t>
            </a:r>
            <a:r>
              <a:rPr sz="3000" spc="0" dirty="0" smtClean="0">
                <a:latin typeface="Arial"/>
                <a:cs typeface="Arial"/>
              </a:rPr>
              <a:t>ompu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ação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e clu</a:t>
            </a:r>
            <a:r>
              <a:rPr sz="3000" spc="-15" dirty="0" smtClean="0">
                <a:latin typeface="Arial"/>
                <a:cs typeface="Arial"/>
              </a:rPr>
              <a:t>ster </a:t>
            </a:r>
            <a:r>
              <a:rPr sz="3000" spc="0" dirty="0" smtClean="0">
                <a:latin typeface="Arial"/>
                <a:cs typeface="Arial"/>
              </a:rPr>
              <a:t>é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us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ra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og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amaç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alela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na qual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ú</a:t>
            </a:r>
            <a:r>
              <a:rPr sz="3000" spc="-10" dirty="0" smtClean="0">
                <a:latin typeface="Arial"/>
                <a:cs typeface="Arial"/>
              </a:rPr>
              <a:t>n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co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pr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gra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é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execu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em 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lo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70" y="173990"/>
            <a:ext cx="636143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Sis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emas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Com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ção - C</a:t>
            </a:r>
            <a:r>
              <a:rPr sz="3900" b="1" spc="-15" dirty="0" smtClean="0">
                <a:solidFill>
                  <a:srgbClr val="330066"/>
                </a:solidFill>
                <a:latin typeface="Arial"/>
                <a:cs typeface="Arial"/>
              </a:rPr>
              <a:t>l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u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ster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095500"/>
            <a:ext cx="6614795" cy="4660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ers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-20" dirty="0" smtClean="0">
                <a:latin typeface="Arial"/>
                <a:cs typeface="Arial"/>
              </a:rPr>
              <a:t>Beowul</a:t>
            </a:r>
            <a:r>
              <a:rPr sz="3000" spc="-10" dirty="0" smtClean="0">
                <a:latin typeface="Arial"/>
                <a:cs typeface="Arial"/>
              </a:rPr>
              <a:t>f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basea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em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Linux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0090" y="2684779"/>
            <a:ext cx="7632700" cy="3435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0" rIns="0" bIns="0" rtlCol="0">
            <a:noAutofit/>
          </a:bodyPr>
          <a:lstStyle/>
          <a:p>
            <a:pPr marL="38100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efinição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3685" y="2832735"/>
            <a:ext cx="1013460" cy="1630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12135" y="2832735"/>
            <a:ext cx="1013460" cy="1630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01845" y="2832735"/>
            <a:ext cx="1013460" cy="1630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7765" y="2832735"/>
            <a:ext cx="1013460" cy="1630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00150" y="2180590"/>
            <a:ext cx="707644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5" dirty="0" smtClean="0">
                <a:latin typeface="Arial"/>
                <a:cs typeface="Arial"/>
              </a:rPr>
              <a:t>Co</a:t>
            </a:r>
            <a:r>
              <a:rPr sz="2000" spc="-10" dirty="0" smtClean="0">
                <a:latin typeface="Arial"/>
                <a:cs typeface="Arial"/>
              </a:rPr>
              <a:t>m</a:t>
            </a:r>
            <a:r>
              <a:rPr sz="2000" spc="5" dirty="0" smtClean="0">
                <a:latin typeface="Arial"/>
                <a:cs typeface="Arial"/>
              </a:rPr>
              <a:t>pu</a:t>
            </a:r>
            <a:r>
              <a:rPr sz="2000" spc="-20" dirty="0" smtClean="0">
                <a:latin typeface="Arial"/>
                <a:cs typeface="Arial"/>
              </a:rPr>
              <a:t>t</a:t>
            </a:r>
            <a:r>
              <a:rPr sz="2000" spc="5" dirty="0" smtClean="0">
                <a:latin typeface="Arial"/>
                <a:cs typeface="Arial"/>
              </a:rPr>
              <a:t>a</a:t>
            </a:r>
            <a:r>
              <a:rPr sz="2000" spc="-5" dirty="0" smtClean="0">
                <a:latin typeface="Arial"/>
                <a:cs typeface="Arial"/>
              </a:rPr>
              <a:t>d</a:t>
            </a:r>
            <a:r>
              <a:rPr sz="2000" spc="5" dirty="0" smtClean="0">
                <a:latin typeface="Arial"/>
                <a:cs typeface="Arial"/>
              </a:rPr>
              <a:t>o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-5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10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p</a:t>
            </a:r>
            <a:r>
              <a:rPr sz="2000" spc="5" dirty="0" smtClean="0">
                <a:latin typeface="Arial"/>
                <a:cs typeface="Arial"/>
              </a:rPr>
              <a:t>e</a:t>
            </a:r>
            <a:r>
              <a:rPr sz="2000" spc="10" dirty="0" smtClean="0">
                <a:latin typeface="Arial"/>
                <a:cs typeface="Arial"/>
              </a:rPr>
              <a:t>s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5" dirty="0" smtClean="0">
                <a:latin typeface="Arial"/>
                <a:cs typeface="Arial"/>
              </a:rPr>
              <a:t>oa</a:t>
            </a:r>
            <a:r>
              <a:rPr sz="2000" spc="-5" dirty="0" smtClean="0">
                <a:latin typeface="Arial"/>
                <a:cs typeface="Arial"/>
              </a:rPr>
              <a:t>i</a:t>
            </a:r>
            <a:r>
              <a:rPr sz="2000" spc="10" dirty="0" smtClean="0">
                <a:latin typeface="Arial"/>
                <a:cs typeface="Arial"/>
              </a:rPr>
              <a:t>s</a:t>
            </a:r>
            <a:r>
              <a:rPr sz="2000" spc="-10" dirty="0" smtClean="0">
                <a:latin typeface="Arial"/>
                <a:cs typeface="Arial"/>
              </a:rPr>
              <a:t>,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5" dirty="0" smtClean="0">
                <a:latin typeface="Arial"/>
                <a:cs typeface="Arial"/>
              </a:rPr>
              <a:t>e</a:t>
            </a:r>
            <a:r>
              <a:rPr sz="2000" spc="10" dirty="0" smtClean="0">
                <a:latin typeface="Arial"/>
                <a:cs typeface="Arial"/>
              </a:rPr>
              <a:t>s</a:t>
            </a:r>
            <a:r>
              <a:rPr sz="2000" spc="-20" dirty="0" smtClean="0">
                <a:latin typeface="Arial"/>
                <a:cs typeface="Arial"/>
              </a:rPr>
              <a:t>t</a:t>
            </a:r>
            <a:r>
              <a:rPr sz="2000" spc="-5" dirty="0" smtClean="0">
                <a:latin typeface="Arial"/>
                <a:cs typeface="Arial"/>
              </a:rPr>
              <a:t>a</a:t>
            </a:r>
            <a:r>
              <a:rPr sz="2000" spc="10" dirty="0" smtClean="0">
                <a:latin typeface="Arial"/>
                <a:cs typeface="Arial"/>
              </a:rPr>
              <a:t>ç</a:t>
            </a:r>
            <a:r>
              <a:rPr sz="2000" spc="5" dirty="0" smtClean="0">
                <a:latin typeface="Arial"/>
                <a:cs typeface="Arial"/>
              </a:rPr>
              <a:t>õ</a:t>
            </a:r>
            <a:r>
              <a:rPr sz="2000" spc="-5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s </a:t>
            </a:r>
            <a:r>
              <a:rPr sz="2000" spc="5" dirty="0" smtClean="0">
                <a:latin typeface="Arial"/>
                <a:cs typeface="Arial"/>
              </a:rPr>
              <a:t>d</a:t>
            </a:r>
            <a:r>
              <a:rPr sz="2000" spc="0" dirty="0" smtClean="0">
                <a:latin typeface="Arial"/>
                <a:cs typeface="Arial"/>
              </a:rPr>
              <a:t>e </a:t>
            </a:r>
            <a:r>
              <a:rPr sz="2000" spc="-20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5" dirty="0" smtClean="0">
                <a:latin typeface="Arial"/>
                <a:cs typeface="Arial"/>
              </a:rPr>
              <a:t>a</a:t>
            </a:r>
            <a:r>
              <a:rPr sz="2000" spc="-5" dirty="0" smtClean="0">
                <a:latin typeface="Arial"/>
                <a:cs typeface="Arial"/>
              </a:rPr>
              <a:t>b</a:t>
            </a:r>
            <a:r>
              <a:rPr sz="2000" spc="5" dirty="0" smtClean="0">
                <a:latin typeface="Arial"/>
                <a:cs typeface="Arial"/>
              </a:rPr>
              <a:t>a</a:t>
            </a:r>
            <a:r>
              <a:rPr sz="2000" spc="-5" dirty="0" smtClean="0">
                <a:latin typeface="Arial"/>
                <a:cs typeface="Arial"/>
              </a:rPr>
              <a:t>l</a:t>
            </a:r>
            <a:r>
              <a:rPr sz="2000" spc="5" dirty="0" smtClean="0">
                <a:latin typeface="Arial"/>
                <a:cs typeface="Arial"/>
              </a:rPr>
              <a:t>ho</a:t>
            </a:r>
            <a:r>
              <a:rPr sz="2000" spc="-10" dirty="0" smtClean="0">
                <a:latin typeface="Arial"/>
                <a:cs typeface="Arial"/>
              </a:rPr>
              <a:t>,</a:t>
            </a:r>
            <a:r>
              <a:rPr sz="2000" spc="-15" dirty="0" smtClean="0">
                <a:latin typeface="Arial"/>
                <a:cs typeface="Arial"/>
              </a:rPr>
              <a:t> </a:t>
            </a:r>
            <a:r>
              <a:rPr sz="2000" spc="10" dirty="0" smtClean="0">
                <a:latin typeface="Arial"/>
                <a:cs typeface="Arial"/>
              </a:rPr>
              <a:t>s</a:t>
            </a:r>
            <a:r>
              <a:rPr sz="2000" spc="-5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rv</a:t>
            </a:r>
            <a:r>
              <a:rPr sz="2000" spc="-5" dirty="0" smtClean="0">
                <a:latin typeface="Arial"/>
                <a:cs typeface="Arial"/>
              </a:rPr>
              <a:t>i</a:t>
            </a:r>
            <a:r>
              <a:rPr sz="2000" spc="5" dirty="0" smtClean="0">
                <a:latin typeface="Arial"/>
                <a:cs typeface="Arial"/>
              </a:rPr>
              <a:t>do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5" dirty="0" smtClean="0">
                <a:latin typeface="Arial"/>
                <a:cs typeface="Arial"/>
              </a:rPr>
              <a:t>e</a:t>
            </a:r>
            <a:r>
              <a:rPr sz="2000" spc="-10" dirty="0" smtClean="0">
                <a:latin typeface="Arial"/>
                <a:cs typeface="Arial"/>
              </a:rPr>
              <a:t>s,</a:t>
            </a:r>
            <a:r>
              <a:rPr sz="2000" spc="-5" dirty="0" smtClean="0">
                <a:latin typeface="Arial"/>
                <a:cs typeface="Arial"/>
              </a:rPr>
              <a:t> e</a:t>
            </a:r>
            <a:r>
              <a:rPr sz="2000" spc="-10" dirty="0" smtClean="0">
                <a:latin typeface="Arial"/>
                <a:cs typeface="Arial"/>
              </a:rPr>
              <a:t>tc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42618" y="4357827"/>
            <a:ext cx="6447561" cy="1501575"/>
          </a:xfrm>
          <a:custGeom>
            <a:avLst/>
            <a:gdLst/>
            <a:ahLst/>
            <a:cxnLst/>
            <a:rect l="l" t="t" r="r" b="b"/>
            <a:pathLst>
              <a:path w="6447561" h="1501575">
                <a:moveTo>
                  <a:pt x="45491" y="712012"/>
                </a:moveTo>
                <a:lnTo>
                  <a:pt x="62145" y="749479"/>
                </a:lnTo>
                <a:lnTo>
                  <a:pt x="81572" y="789241"/>
                </a:lnTo>
                <a:lnTo>
                  <a:pt x="103684" y="830927"/>
                </a:lnTo>
                <a:lnTo>
                  <a:pt x="128397" y="874166"/>
                </a:lnTo>
                <a:lnTo>
                  <a:pt x="155624" y="918586"/>
                </a:lnTo>
                <a:lnTo>
                  <a:pt x="185280" y="963815"/>
                </a:lnTo>
                <a:lnTo>
                  <a:pt x="217279" y="1009483"/>
                </a:lnTo>
                <a:lnTo>
                  <a:pt x="251536" y="1055217"/>
                </a:lnTo>
                <a:lnTo>
                  <a:pt x="287964" y="1100647"/>
                </a:lnTo>
                <a:lnTo>
                  <a:pt x="326478" y="1145400"/>
                </a:lnTo>
                <a:lnTo>
                  <a:pt x="366993" y="1189105"/>
                </a:lnTo>
                <a:lnTo>
                  <a:pt x="409422" y="1231392"/>
                </a:lnTo>
                <a:lnTo>
                  <a:pt x="453680" y="1271887"/>
                </a:lnTo>
                <a:lnTo>
                  <a:pt x="499681" y="1310220"/>
                </a:lnTo>
                <a:lnTo>
                  <a:pt x="547339" y="1346020"/>
                </a:lnTo>
                <a:lnTo>
                  <a:pt x="596569" y="1378915"/>
                </a:lnTo>
                <a:lnTo>
                  <a:pt x="647285" y="1408533"/>
                </a:lnTo>
                <a:lnTo>
                  <a:pt x="699401" y="1434503"/>
                </a:lnTo>
                <a:lnTo>
                  <a:pt x="752832" y="1456453"/>
                </a:lnTo>
                <a:lnTo>
                  <a:pt x="807491" y="1474012"/>
                </a:lnTo>
                <a:lnTo>
                  <a:pt x="864317" y="1486924"/>
                </a:lnTo>
                <a:lnTo>
                  <a:pt x="924154" y="1495087"/>
                </a:lnTo>
                <a:lnTo>
                  <a:pt x="986775" y="1498933"/>
                </a:lnTo>
                <a:lnTo>
                  <a:pt x="1051951" y="1498894"/>
                </a:lnTo>
                <a:lnTo>
                  <a:pt x="1119454" y="1495404"/>
                </a:lnTo>
                <a:lnTo>
                  <a:pt x="1189059" y="1488894"/>
                </a:lnTo>
                <a:lnTo>
                  <a:pt x="1260535" y="1479797"/>
                </a:lnTo>
                <a:lnTo>
                  <a:pt x="1333657" y="1468546"/>
                </a:lnTo>
                <a:lnTo>
                  <a:pt x="1408196" y="1455573"/>
                </a:lnTo>
                <a:lnTo>
                  <a:pt x="1483925" y="1441310"/>
                </a:lnTo>
                <a:lnTo>
                  <a:pt x="1560615" y="1426189"/>
                </a:lnTo>
                <a:lnTo>
                  <a:pt x="1638040" y="1410644"/>
                </a:lnTo>
                <a:lnTo>
                  <a:pt x="1715972" y="1395107"/>
                </a:lnTo>
                <a:lnTo>
                  <a:pt x="1794183" y="1380009"/>
                </a:lnTo>
                <a:lnTo>
                  <a:pt x="1872445" y="1365784"/>
                </a:lnTo>
                <a:lnTo>
                  <a:pt x="1950532" y="1352864"/>
                </a:lnTo>
                <a:lnTo>
                  <a:pt x="2028214" y="1341682"/>
                </a:lnTo>
                <a:lnTo>
                  <a:pt x="2105265" y="1332669"/>
                </a:lnTo>
                <a:lnTo>
                  <a:pt x="2181456" y="1326258"/>
                </a:lnTo>
                <a:lnTo>
                  <a:pt x="2256561" y="1322882"/>
                </a:lnTo>
                <a:lnTo>
                  <a:pt x="2331756" y="1321444"/>
                </a:lnTo>
                <a:lnTo>
                  <a:pt x="2408582" y="1321243"/>
                </a:lnTo>
                <a:lnTo>
                  <a:pt x="2486784" y="1322164"/>
                </a:lnTo>
                <a:lnTo>
                  <a:pt x="2566106" y="1324091"/>
                </a:lnTo>
                <a:lnTo>
                  <a:pt x="2646292" y="1326911"/>
                </a:lnTo>
                <a:lnTo>
                  <a:pt x="2727088" y="1330506"/>
                </a:lnTo>
                <a:lnTo>
                  <a:pt x="2808239" y="1334763"/>
                </a:lnTo>
                <a:lnTo>
                  <a:pt x="2889488" y="1339565"/>
                </a:lnTo>
                <a:lnTo>
                  <a:pt x="2970582" y="1344798"/>
                </a:lnTo>
                <a:lnTo>
                  <a:pt x="3051263" y="1350346"/>
                </a:lnTo>
                <a:lnTo>
                  <a:pt x="3131278" y="1356094"/>
                </a:lnTo>
                <a:lnTo>
                  <a:pt x="3210372" y="1361927"/>
                </a:lnTo>
                <a:lnTo>
                  <a:pt x="3288287" y="1367730"/>
                </a:lnTo>
                <a:lnTo>
                  <a:pt x="3364771" y="1373386"/>
                </a:lnTo>
                <a:lnTo>
                  <a:pt x="3439566" y="1378782"/>
                </a:lnTo>
                <a:lnTo>
                  <a:pt x="3512418" y="1383802"/>
                </a:lnTo>
                <a:lnTo>
                  <a:pt x="3583072" y="1388330"/>
                </a:lnTo>
                <a:lnTo>
                  <a:pt x="3651272" y="1392251"/>
                </a:lnTo>
                <a:lnTo>
                  <a:pt x="3716764" y="1395450"/>
                </a:lnTo>
                <a:lnTo>
                  <a:pt x="3779291" y="1397812"/>
                </a:lnTo>
                <a:lnTo>
                  <a:pt x="3838322" y="1399613"/>
                </a:lnTo>
                <a:lnTo>
                  <a:pt x="3893741" y="1400864"/>
                </a:lnTo>
                <a:lnTo>
                  <a:pt x="3945917" y="1401626"/>
                </a:lnTo>
                <a:lnTo>
                  <a:pt x="3995221" y="1401958"/>
                </a:lnTo>
                <a:lnTo>
                  <a:pt x="4042022" y="1401920"/>
                </a:lnTo>
                <a:lnTo>
                  <a:pt x="4086689" y="1401573"/>
                </a:lnTo>
                <a:lnTo>
                  <a:pt x="4129592" y="1400976"/>
                </a:lnTo>
                <a:lnTo>
                  <a:pt x="4171101" y="1400190"/>
                </a:lnTo>
                <a:lnTo>
                  <a:pt x="4211585" y="1399274"/>
                </a:lnTo>
                <a:lnTo>
                  <a:pt x="4251413" y="1398289"/>
                </a:lnTo>
                <a:lnTo>
                  <a:pt x="4290956" y="1397294"/>
                </a:lnTo>
                <a:lnTo>
                  <a:pt x="4330583" y="1396349"/>
                </a:lnTo>
                <a:lnTo>
                  <a:pt x="4370663" y="1395515"/>
                </a:lnTo>
                <a:lnTo>
                  <a:pt x="4411565" y="1394852"/>
                </a:lnTo>
                <a:lnTo>
                  <a:pt x="4453661" y="1394419"/>
                </a:lnTo>
                <a:lnTo>
                  <a:pt x="4497318" y="1394277"/>
                </a:lnTo>
                <a:lnTo>
                  <a:pt x="4542908" y="1394485"/>
                </a:lnTo>
                <a:lnTo>
                  <a:pt x="4590798" y="1395103"/>
                </a:lnTo>
                <a:lnTo>
                  <a:pt x="4641359" y="1396193"/>
                </a:lnTo>
                <a:lnTo>
                  <a:pt x="4694961" y="1397812"/>
                </a:lnTo>
                <a:lnTo>
                  <a:pt x="4752763" y="1400889"/>
                </a:lnTo>
                <a:lnTo>
                  <a:pt x="4815243" y="1405741"/>
                </a:lnTo>
                <a:lnTo>
                  <a:pt x="4881741" y="1412084"/>
                </a:lnTo>
                <a:lnTo>
                  <a:pt x="4951603" y="1419636"/>
                </a:lnTo>
                <a:lnTo>
                  <a:pt x="5024169" y="1428114"/>
                </a:lnTo>
                <a:lnTo>
                  <a:pt x="5098783" y="1437234"/>
                </a:lnTo>
                <a:lnTo>
                  <a:pt x="5174788" y="1446715"/>
                </a:lnTo>
                <a:lnTo>
                  <a:pt x="5251526" y="1456273"/>
                </a:lnTo>
                <a:lnTo>
                  <a:pt x="5328340" y="1465625"/>
                </a:lnTo>
                <a:lnTo>
                  <a:pt x="5404573" y="1474489"/>
                </a:lnTo>
                <a:lnTo>
                  <a:pt x="5479568" y="1482581"/>
                </a:lnTo>
                <a:lnTo>
                  <a:pt x="5552668" y="1489618"/>
                </a:lnTo>
                <a:lnTo>
                  <a:pt x="5623215" y="1495318"/>
                </a:lnTo>
                <a:lnTo>
                  <a:pt x="5690552" y="1499398"/>
                </a:lnTo>
                <a:lnTo>
                  <a:pt x="5754022" y="1501575"/>
                </a:lnTo>
                <a:lnTo>
                  <a:pt x="5812967" y="1501566"/>
                </a:lnTo>
                <a:lnTo>
                  <a:pt x="5866731" y="1499088"/>
                </a:lnTo>
                <a:lnTo>
                  <a:pt x="5914656" y="1493859"/>
                </a:lnTo>
                <a:lnTo>
                  <a:pt x="5956085" y="1485594"/>
                </a:lnTo>
                <a:lnTo>
                  <a:pt x="6016774" y="1458553"/>
                </a:lnTo>
                <a:lnTo>
                  <a:pt x="6047425" y="1416091"/>
                </a:lnTo>
                <a:lnTo>
                  <a:pt x="6053464" y="1360903"/>
                </a:lnTo>
                <a:lnTo>
                  <a:pt x="6049111" y="1329537"/>
                </a:lnTo>
                <a:lnTo>
                  <a:pt x="6029375" y="1261262"/>
                </a:lnTo>
                <a:lnTo>
                  <a:pt x="6015478" y="1225153"/>
                </a:lnTo>
                <a:lnTo>
                  <a:pt x="5999886" y="1188262"/>
                </a:lnTo>
                <a:lnTo>
                  <a:pt x="5983341" y="1150991"/>
                </a:lnTo>
                <a:lnTo>
                  <a:pt x="5966586" y="1113739"/>
                </a:lnTo>
                <a:lnTo>
                  <a:pt x="5950365" y="1076906"/>
                </a:lnTo>
                <a:lnTo>
                  <a:pt x="5935421" y="1040892"/>
                </a:lnTo>
                <a:lnTo>
                  <a:pt x="5912332" y="972921"/>
                </a:lnTo>
                <a:lnTo>
                  <a:pt x="5903264" y="913028"/>
                </a:lnTo>
                <a:lnTo>
                  <a:pt x="5905846" y="887110"/>
                </a:lnTo>
                <a:lnTo>
                  <a:pt x="5928344" y="844838"/>
                </a:lnTo>
                <a:lnTo>
                  <a:pt x="5971339" y="813120"/>
                </a:lnTo>
                <a:lnTo>
                  <a:pt x="6029652" y="789403"/>
                </a:lnTo>
                <a:lnTo>
                  <a:pt x="6098251" y="771401"/>
                </a:lnTo>
                <a:lnTo>
                  <a:pt x="6172107" y="756827"/>
                </a:lnTo>
                <a:lnTo>
                  <a:pt x="6209436" y="750112"/>
                </a:lnTo>
                <a:lnTo>
                  <a:pt x="6246193" y="743397"/>
                </a:lnTo>
                <a:lnTo>
                  <a:pt x="6315478" y="728824"/>
                </a:lnTo>
                <a:lnTo>
                  <a:pt x="6374933" y="710822"/>
                </a:lnTo>
                <a:lnTo>
                  <a:pt x="6419529" y="687104"/>
                </a:lnTo>
                <a:lnTo>
                  <a:pt x="6444237" y="655386"/>
                </a:lnTo>
                <a:lnTo>
                  <a:pt x="6447561" y="635812"/>
                </a:lnTo>
                <a:lnTo>
                  <a:pt x="6446589" y="613024"/>
                </a:lnTo>
                <a:lnTo>
                  <a:pt x="6438474" y="557731"/>
                </a:lnTo>
                <a:lnTo>
                  <a:pt x="6421367" y="492342"/>
                </a:lnTo>
                <a:lnTo>
                  <a:pt x="6394354" y="420285"/>
                </a:lnTo>
                <a:lnTo>
                  <a:pt x="6376847" y="382828"/>
                </a:lnTo>
                <a:lnTo>
                  <a:pt x="6356521" y="344990"/>
                </a:lnTo>
                <a:lnTo>
                  <a:pt x="6333261" y="307200"/>
                </a:lnTo>
                <a:lnTo>
                  <a:pt x="6306953" y="269886"/>
                </a:lnTo>
                <a:lnTo>
                  <a:pt x="6277483" y="233476"/>
                </a:lnTo>
                <a:lnTo>
                  <a:pt x="6244736" y="198400"/>
                </a:lnTo>
                <a:lnTo>
                  <a:pt x="6208598" y="165087"/>
                </a:lnTo>
                <a:lnTo>
                  <a:pt x="6168955" y="133964"/>
                </a:lnTo>
                <a:lnTo>
                  <a:pt x="6125692" y="105460"/>
                </a:lnTo>
                <a:lnTo>
                  <a:pt x="6078696" y="80005"/>
                </a:lnTo>
                <a:lnTo>
                  <a:pt x="6027851" y="58026"/>
                </a:lnTo>
                <a:lnTo>
                  <a:pt x="5973044" y="39952"/>
                </a:lnTo>
                <a:lnTo>
                  <a:pt x="5914161" y="26212"/>
                </a:lnTo>
                <a:lnTo>
                  <a:pt x="5849405" y="17002"/>
                </a:lnTo>
                <a:lnTo>
                  <a:pt x="5777496" y="11963"/>
                </a:lnTo>
                <a:lnTo>
                  <a:pt x="5699091" y="10696"/>
                </a:lnTo>
                <a:lnTo>
                  <a:pt x="5614847" y="12801"/>
                </a:lnTo>
                <a:lnTo>
                  <a:pt x="5525422" y="17878"/>
                </a:lnTo>
                <a:lnTo>
                  <a:pt x="5431472" y="25527"/>
                </a:lnTo>
                <a:lnTo>
                  <a:pt x="5333655" y="35347"/>
                </a:lnTo>
                <a:lnTo>
                  <a:pt x="5232628" y="46939"/>
                </a:lnTo>
                <a:lnTo>
                  <a:pt x="5129048" y="59902"/>
                </a:lnTo>
                <a:lnTo>
                  <a:pt x="5023573" y="73837"/>
                </a:lnTo>
                <a:lnTo>
                  <a:pt x="4916860" y="88344"/>
                </a:lnTo>
                <a:lnTo>
                  <a:pt x="4809566" y="103022"/>
                </a:lnTo>
                <a:lnTo>
                  <a:pt x="4702348" y="117471"/>
                </a:lnTo>
                <a:lnTo>
                  <a:pt x="4595863" y="131292"/>
                </a:lnTo>
                <a:lnTo>
                  <a:pt x="4490769" y="144084"/>
                </a:lnTo>
                <a:lnTo>
                  <a:pt x="4387723" y="155448"/>
                </a:lnTo>
                <a:lnTo>
                  <a:pt x="4287381" y="164982"/>
                </a:lnTo>
                <a:lnTo>
                  <a:pt x="4190403" y="172288"/>
                </a:lnTo>
                <a:lnTo>
                  <a:pt x="4097443" y="176964"/>
                </a:lnTo>
                <a:lnTo>
                  <a:pt x="4009161" y="178612"/>
                </a:lnTo>
                <a:lnTo>
                  <a:pt x="3924175" y="177598"/>
                </a:lnTo>
                <a:lnTo>
                  <a:pt x="3840610" y="174688"/>
                </a:lnTo>
                <a:lnTo>
                  <a:pt x="3758385" y="170083"/>
                </a:lnTo>
                <a:lnTo>
                  <a:pt x="3677417" y="163982"/>
                </a:lnTo>
                <a:lnTo>
                  <a:pt x="3597621" y="156586"/>
                </a:lnTo>
                <a:lnTo>
                  <a:pt x="3518917" y="148094"/>
                </a:lnTo>
                <a:lnTo>
                  <a:pt x="3441220" y="138707"/>
                </a:lnTo>
                <a:lnTo>
                  <a:pt x="3364448" y="128625"/>
                </a:lnTo>
                <a:lnTo>
                  <a:pt x="3288518" y="118048"/>
                </a:lnTo>
                <a:lnTo>
                  <a:pt x="3213347" y="107175"/>
                </a:lnTo>
                <a:lnTo>
                  <a:pt x="3138853" y="96207"/>
                </a:lnTo>
                <a:lnTo>
                  <a:pt x="3064951" y="85344"/>
                </a:lnTo>
                <a:lnTo>
                  <a:pt x="2991561" y="74785"/>
                </a:lnTo>
                <a:lnTo>
                  <a:pt x="2918598" y="64731"/>
                </a:lnTo>
                <a:lnTo>
                  <a:pt x="2845980" y="55383"/>
                </a:lnTo>
                <a:lnTo>
                  <a:pt x="2773624" y="46939"/>
                </a:lnTo>
                <a:lnTo>
                  <a:pt x="2701447" y="39600"/>
                </a:lnTo>
                <a:lnTo>
                  <a:pt x="2629366" y="33566"/>
                </a:lnTo>
                <a:lnTo>
                  <a:pt x="2557298" y="29036"/>
                </a:lnTo>
                <a:lnTo>
                  <a:pt x="2485161" y="26212"/>
                </a:lnTo>
                <a:lnTo>
                  <a:pt x="2412418" y="25045"/>
                </a:lnTo>
                <a:lnTo>
                  <a:pt x="2339427" y="25260"/>
                </a:lnTo>
                <a:lnTo>
                  <a:pt x="2266301" y="26712"/>
                </a:lnTo>
                <a:lnTo>
                  <a:pt x="2193152" y="29260"/>
                </a:lnTo>
                <a:lnTo>
                  <a:pt x="2120095" y="32761"/>
                </a:lnTo>
                <a:lnTo>
                  <a:pt x="2047243" y="37071"/>
                </a:lnTo>
                <a:lnTo>
                  <a:pt x="1974709" y="42048"/>
                </a:lnTo>
                <a:lnTo>
                  <a:pt x="1902607" y="47548"/>
                </a:lnTo>
                <a:lnTo>
                  <a:pt x="1831049" y="53430"/>
                </a:lnTo>
                <a:lnTo>
                  <a:pt x="1760150" y="59550"/>
                </a:lnTo>
                <a:lnTo>
                  <a:pt x="1690022" y="65765"/>
                </a:lnTo>
                <a:lnTo>
                  <a:pt x="1620779" y="71932"/>
                </a:lnTo>
                <a:lnTo>
                  <a:pt x="1552534" y="77909"/>
                </a:lnTo>
                <a:lnTo>
                  <a:pt x="1485400" y="83553"/>
                </a:lnTo>
                <a:lnTo>
                  <a:pt x="1419492" y="88720"/>
                </a:lnTo>
                <a:lnTo>
                  <a:pt x="1354922" y="93268"/>
                </a:lnTo>
                <a:lnTo>
                  <a:pt x="1291803" y="97054"/>
                </a:lnTo>
                <a:lnTo>
                  <a:pt x="1230250" y="99936"/>
                </a:lnTo>
                <a:lnTo>
                  <a:pt x="1170375" y="101769"/>
                </a:lnTo>
                <a:lnTo>
                  <a:pt x="1112291" y="102412"/>
                </a:lnTo>
                <a:lnTo>
                  <a:pt x="1055350" y="101226"/>
                </a:lnTo>
                <a:lnTo>
                  <a:pt x="998905" y="97878"/>
                </a:lnTo>
                <a:lnTo>
                  <a:pt x="943070" y="92683"/>
                </a:lnTo>
                <a:lnTo>
                  <a:pt x="887958" y="85953"/>
                </a:lnTo>
                <a:lnTo>
                  <a:pt x="833685" y="78004"/>
                </a:lnTo>
                <a:lnTo>
                  <a:pt x="780364" y="69151"/>
                </a:lnTo>
                <a:lnTo>
                  <a:pt x="728110" y="59707"/>
                </a:lnTo>
                <a:lnTo>
                  <a:pt x="677037" y="49987"/>
                </a:lnTo>
                <a:lnTo>
                  <a:pt x="627259" y="40305"/>
                </a:lnTo>
                <a:lnTo>
                  <a:pt x="578891" y="30975"/>
                </a:lnTo>
                <a:lnTo>
                  <a:pt x="532047" y="22312"/>
                </a:lnTo>
                <a:lnTo>
                  <a:pt x="486841" y="14630"/>
                </a:lnTo>
                <a:lnTo>
                  <a:pt x="443388" y="8243"/>
                </a:lnTo>
                <a:lnTo>
                  <a:pt x="401802" y="3467"/>
                </a:lnTo>
                <a:lnTo>
                  <a:pt x="362197" y="614"/>
                </a:lnTo>
                <a:lnTo>
                  <a:pt x="324688" y="0"/>
                </a:lnTo>
                <a:lnTo>
                  <a:pt x="289388" y="1938"/>
                </a:lnTo>
                <a:lnTo>
                  <a:pt x="225875" y="14730"/>
                </a:lnTo>
                <a:lnTo>
                  <a:pt x="171992" y="41500"/>
                </a:lnTo>
                <a:lnTo>
                  <a:pt x="124996" y="82934"/>
                </a:lnTo>
                <a:lnTo>
                  <a:pt x="84782" y="136940"/>
                </a:lnTo>
                <a:lnTo>
                  <a:pt x="51806" y="201234"/>
                </a:lnTo>
                <a:lnTo>
                  <a:pt x="26527" y="273529"/>
                </a:lnTo>
                <a:lnTo>
                  <a:pt x="16916" y="311962"/>
                </a:lnTo>
                <a:lnTo>
                  <a:pt x="9401" y="351539"/>
                </a:lnTo>
                <a:lnTo>
                  <a:pt x="4038" y="391972"/>
                </a:lnTo>
                <a:lnTo>
                  <a:pt x="885" y="432977"/>
                </a:lnTo>
                <a:lnTo>
                  <a:pt x="0" y="474268"/>
                </a:lnTo>
                <a:lnTo>
                  <a:pt x="1438" y="515559"/>
                </a:lnTo>
                <a:lnTo>
                  <a:pt x="5257" y="556564"/>
                </a:lnTo>
                <a:lnTo>
                  <a:pt x="11515" y="596998"/>
                </a:lnTo>
                <a:lnTo>
                  <a:pt x="20269" y="636574"/>
                </a:lnTo>
                <a:lnTo>
                  <a:pt x="31575" y="675008"/>
                </a:lnTo>
                <a:lnTo>
                  <a:pt x="45491" y="712012"/>
                </a:lnTo>
                <a:close/>
              </a:path>
            </a:pathLst>
          </a:custGeom>
          <a:ln w="9344">
            <a:solidFill>
              <a:srgbClr val="99CC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5700" y="4875529"/>
            <a:ext cx="403352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ede</a:t>
            </a:r>
            <a:r>
              <a:rPr sz="18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ocal</a:t>
            </a:r>
            <a:r>
              <a:rPr sz="1800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1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800" spc="-15" dirty="0" smtClean="0">
                <a:solidFill>
                  <a:srgbClr val="FF0000"/>
                </a:solidFill>
                <a:latin typeface="Arial"/>
                <a:cs typeface="Arial"/>
              </a:rPr>
              <a:t>LAN)</a:t>
            </a:r>
            <a:r>
              <a:rPr sz="1800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800" spc="-1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20" dirty="0" smtClean="0">
                <a:solidFill>
                  <a:srgbClr val="FF0000"/>
                </a:solidFill>
                <a:latin typeface="Arial"/>
                <a:cs typeface="Arial"/>
              </a:rPr>
              <a:t>Wi</a:t>
            </a:r>
            <a:r>
              <a:rPr sz="1800" i="1" spc="-15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i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i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i="1" spc="-15" dirty="0" smtClean="0">
                <a:solidFill>
                  <a:srgbClr val="FF0000"/>
                </a:solidFill>
                <a:latin typeface="Arial"/>
                <a:cs typeface="Arial"/>
              </a:rPr>
              <a:t>Area</a:t>
            </a:r>
            <a:r>
              <a:rPr sz="1800" i="1" spc="-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5" dirty="0" smtClean="0">
                <a:solidFill>
                  <a:srgbClr val="FF0000"/>
                </a:solidFill>
                <a:latin typeface="Arial"/>
                <a:cs typeface="Arial"/>
              </a:rPr>
              <a:t>(WAN)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370" y="173990"/>
            <a:ext cx="6361430" cy="1196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Sis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emas</a:t>
            </a:r>
            <a:r>
              <a:rPr sz="3900" b="1" spc="-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5" dirty="0" smtClean="0">
                <a:solidFill>
                  <a:srgbClr val="330066"/>
                </a:solidFill>
                <a:latin typeface="Arial"/>
                <a:cs typeface="Arial"/>
              </a:rPr>
              <a:t> 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Com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pu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t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a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ção - 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Gra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0" y="2456179"/>
            <a:ext cx="7711440" cy="248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He</a:t>
            </a:r>
            <a:r>
              <a:rPr sz="3000" spc="-15" dirty="0" smtClean="0">
                <a:latin typeface="Arial"/>
                <a:cs typeface="Arial"/>
              </a:rPr>
              <a:t>ter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genei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ade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marR="1270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Recurs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di</a:t>
            </a:r>
            <a:r>
              <a:rPr sz="3000" spc="-10" dirty="0" smtClean="0">
                <a:latin typeface="Arial"/>
                <a:cs typeface="Arial"/>
              </a:rPr>
              <a:t>f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ren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ganizaçõ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são re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n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10" dirty="0" smtClean="0">
                <a:latin typeface="Arial"/>
                <a:cs typeface="Arial"/>
              </a:rPr>
              <a:t>d</a:t>
            </a:r>
            <a:r>
              <a:rPr sz="3000" spc="0" dirty="0" smtClean="0">
                <a:latin typeface="Arial"/>
                <a:cs typeface="Arial"/>
              </a:rPr>
              <a:t>os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tir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c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10" dirty="0" smtClean="0">
                <a:latin typeface="Arial"/>
                <a:cs typeface="Arial"/>
              </a:rPr>
              <a:t>l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b</a:t>
            </a:r>
            <a:r>
              <a:rPr sz="3000" spc="0" dirty="0" smtClean="0">
                <a:latin typeface="Arial"/>
                <a:cs typeface="Arial"/>
              </a:rPr>
              <a:t>or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5" dirty="0" smtClean="0">
                <a:latin typeface="Arial"/>
                <a:cs typeface="Arial"/>
              </a:rPr>
              <a:t>ç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um gr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0" dirty="0" smtClean="0">
                <a:latin typeface="Arial"/>
                <a:cs typeface="Arial"/>
              </a:rPr>
              <a:t>po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pesso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ou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in</a:t>
            </a: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-25" dirty="0" smtClean="0">
                <a:latin typeface="Arial"/>
                <a:cs typeface="Arial"/>
              </a:rPr>
              <a:t>t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10" dirty="0" smtClean="0">
                <a:latin typeface="Arial"/>
                <a:cs typeface="Arial"/>
              </a:rPr>
              <a:t>i</a:t>
            </a:r>
            <a:r>
              <a:rPr sz="3000" spc="0" dirty="0" smtClean="0">
                <a:latin typeface="Arial"/>
                <a:cs typeface="Arial"/>
              </a:rPr>
              <a:t>ç</a:t>
            </a:r>
            <a:r>
              <a:rPr sz="3000" spc="-10" dirty="0" smtClean="0">
                <a:latin typeface="Arial"/>
                <a:cs typeface="Arial"/>
              </a:rPr>
              <a:t>õ</a:t>
            </a:r>
            <a:r>
              <a:rPr sz="3000" spc="0" dirty="0" smtClean="0">
                <a:latin typeface="Arial"/>
                <a:cs typeface="Arial"/>
              </a:rPr>
              <a:t>es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P</a:t>
            </a:r>
            <a:r>
              <a:rPr sz="3000" spc="0" dirty="0" smtClean="0">
                <a:latin typeface="Arial"/>
                <a:cs typeface="Arial"/>
              </a:rPr>
              <a:t>lan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tLab</a:t>
            </a:r>
            <a:r>
              <a:rPr sz="3000" spc="-10" dirty="0" smtClean="0">
                <a:latin typeface="Arial"/>
                <a:cs typeface="Arial"/>
              </a:rPr>
              <a:t>: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  <a:hlinkClick r:id="rId2"/>
              </a:rPr>
              <a:t>h</a:t>
            </a:r>
            <a:r>
              <a:rPr sz="3000" spc="-10" dirty="0" smtClean="0">
                <a:latin typeface="Arial"/>
                <a:cs typeface="Arial"/>
                <a:hlinkClick r:id="rId2"/>
              </a:rPr>
              <a:t>tt</a:t>
            </a:r>
            <a:r>
              <a:rPr sz="3000" spc="-35" dirty="0" smtClean="0">
                <a:latin typeface="Arial"/>
                <a:cs typeface="Arial"/>
                <a:hlinkClick r:id="rId2"/>
              </a:rPr>
              <a:t>p</a:t>
            </a:r>
            <a:r>
              <a:rPr sz="3000" spc="-10" dirty="0" smtClean="0">
                <a:latin typeface="Arial"/>
                <a:cs typeface="Arial"/>
                <a:hlinkClick r:id="rId2"/>
              </a:rPr>
              <a:t>://</a:t>
            </a:r>
            <a:r>
              <a:rPr sz="3000" spc="-30" dirty="0" smtClean="0">
                <a:latin typeface="Arial"/>
                <a:cs typeface="Arial"/>
                <a:hlinkClick r:id="rId2"/>
              </a:rPr>
              <a:t>w</a:t>
            </a:r>
            <a:r>
              <a:rPr sz="3000" spc="0" dirty="0" smtClean="0">
                <a:latin typeface="Arial"/>
                <a:cs typeface="Arial"/>
                <a:hlinkClick r:id="rId2"/>
              </a:rPr>
              <a:t>ww</a:t>
            </a:r>
            <a:r>
              <a:rPr sz="3000" spc="-15" dirty="0" smtClean="0">
                <a:latin typeface="Arial"/>
                <a:cs typeface="Arial"/>
                <a:hlinkClick r:id="rId2"/>
              </a:rPr>
              <a:t>.plane</a:t>
            </a:r>
            <a:r>
              <a:rPr sz="3000" spc="-25" dirty="0" smtClean="0">
                <a:latin typeface="Arial"/>
                <a:cs typeface="Arial"/>
                <a:hlinkClick r:id="rId2"/>
              </a:rPr>
              <a:t>t</a:t>
            </a:r>
            <a:r>
              <a:rPr sz="3000" spc="0" dirty="0" smtClean="0">
                <a:latin typeface="Arial"/>
                <a:cs typeface="Arial"/>
                <a:hlinkClick r:id="rId2"/>
              </a:rPr>
              <a:t>-lab</a:t>
            </a:r>
            <a:r>
              <a:rPr sz="3000" spc="-25" dirty="0" smtClean="0">
                <a:latin typeface="Arial"/>
                <a:cs typeface="Arial"/>
                <a:hlinkClick r:id="rId2"/>
              </a:rPr>
              <a:t>.</a:t>
            </a:r>
            <a:r>
              <a:rPr sz="3000" spc="0" dirty="0" smtClean="0">
                <a:latin typeface="Arial"/>
                <a:cs typeface="Arial"/>
                <a:hlinkClick r:id="rId2"/>
              </a:rPr>
              <a:t>org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5400" b="1" spc="-30" dirty="0" smtClean="0">
                <a:solidFill>
                  <a:srgbClr val="330066"/>
                </a:solidFill>
                <a:latin typeface="Arial"/>
                <a:cs typeface="Arial"/>
              </a:rPr>
              <a:t>Bibliografia</a:t>
            </a:r>
            <a:endParaRPr lang="pt-BR" sz="540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http://www.tlc-networks.polito.it/oldsite/anapaula/Aula_Cap01.pdf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909" rIns="0" bIns="0" rtlCol="0">
            <a:noAutofit/>
          </a:bodyPr>
          <a:lstStyle/>
          <a:p>
            <a:pPr marL="290830">
              <a:lnSpc>
                <a:spcPct val="100000"/>
              </a:lnSpc>
            </a:pPr>
            <a:r>
              <a:rPr sz="3900" b="1" dirty="0" smtClean="0">
                <a:solidFill>
                  <a:srgbClr val="330066"/>
                </a:solidFill>
                <a:latin typeface="Arial"/>
                <a:cs typeface="Arial"/>
              </a:rPr>
              <a:t>D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efinição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669" y="2036266"/>
            <a:ext cx="7814309" cy="1836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99900"/>
              </a:lnSpc>
              <a:tabLst>
                <a:tab pos="3546475" algn="l"/>
                <a:tab pos="3990975" algn="l"/>
              </a:tabLst>
            </a:pP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“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V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3000" spc="5" dirty="0" smtClean="0">
                <a:solidFill>
                  <a:srgbClr val="660066"/>
                </a:solidFill>
                <a:latin typeface="Arial"/>
                <a:cs typeface="Arial"/>
              </a:rPr>
              <a:t>c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ê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sabe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x</a:t>
            </a:r>
            <a:r>
              <a:rPr sz="3000" spc="10" dirty="0" smtClean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s</a:t>
            </a:r>
            <a:r>
              <a:rPr sz="3000" spc="-25" dirty="0" smtClean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e	um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si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ste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di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st</a:t>
            </a:r>
            <a:r>
              <a:rPr sz="3000" spc="-25" dirty="0" smtClean="0">
                <a:solidFill>
                  <a:srgbClr val="660066"/>
                </a:solidFill>
                <a:latin typeface="Arial"/>
                <a:cs typeface="Arial"/>
              </a:rPr>
              <a:t>r</a:t>
            </a:r>
            <a:r>
              <a:rPr sz="3000" spc="10" dirty="0" smtClean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b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ído qu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ndo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 falha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de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co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pu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t</a:t>
            </a:r>
            <a:r>
              <a:rPr sz="3000" spc="-35" dirty="0" smtClean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dor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q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ue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você nu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n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ca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ou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v</a:t>
            </a:r>
            <a:r>
              <a:rPr sz="3000" spc="10" dirty="0" smtClean="0">
                <a:solidFill>
                  <a:srgbClr val="660066"/>
                </a:solidFill>
                <a:latin typeface="Arial"/>
                <a:cs typeface="Arial"/>
              </a:rPr>
              <a:t>i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u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 falar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impe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d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e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que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você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-25" dirty="0" smtClean="0">
                <a:solidFill>
                  <a:srgbClr val="660066"/>
                </a:solidFill>
                <a:latin typeface="Arial"/>
                <a:cs typeface="Arial"/>
              </a:rPr>
              <a:t>f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aça qu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lquer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tr</a:t>
            </a:r>
            <a:r>
              <a:rPr sz="3000" spc="-35" dirty="0" smtClean="0">
                <a:solidFill>
                  <a:srgbClr val="660066"/>
                </a:solidFill>
                <a:latin typeface="Arial"/>
                <a:cs typeface="Arial"/>
              </a:rPr>
              <a:t>a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balho”</a:t>
            </a:r>
            <a:r>
              <a:rPr sz="3000" spc="-1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-	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L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eslie</a:t>
            </a:r>
            <a:r>
              <a:rPr sz="3000" spc="-5" dirty="0" smtClean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La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m</a:t>
            </a:r>
            <a:r>
              <a:rPr sz="3000" spc="0" dirty="0" smtClean="0">
                <a:solidFill>
                  <a:srgbClr val="660066"/>
                </a:solidFill>
                <a:latin typeface="Arial"/>
                <a:cs typeface="Arial"/>
              </a:rPr>
              <a:t>po</a:t>
            </a:r>
            <a:r>
              <a:rPr sz="3000" spc="-10" dirty="0" smtClean="0">
                <a:solidFill>
                  <a:srgbClr val="660066"/>
                </a:solidFill>
                <a:latin typeface="Arial"/>
                <a:cs typeface="Arial"/>
              </a:rPr>
              <a:t>rt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0" rIns="0" bIns="0" rtlCol="0">
            <a:noAutofit/>
          </a:bodyPr>
          <a:lstStyle/>
          <a:p>
            <a:pPr marL="381000">
              <a:lnSpc>
                <a:spcPts val="4640"/>
              </a:lnSpc>
            </a:pPr>
            <a:r>
              <a:rPr sz="3900" b="1" spc="-3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r>
              <a:rPr sz="3900" b="1" spc="10" dirty="0" smtClean="0">
                <a:solidFill>
                  <a:srgbClr val="330066"/>
                </a:solidFill>
                <a:latin typeface="Arial"/>
                <a:cs typeface="Arial"/>
              </a:rPr>
              <a:t>x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em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plos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8150" y="1755140"/>
            <a:ext cx="7848600" cy="28797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484505" indent="-32004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32105" algn="l"/>
              </a:tabLst>
            </a:pP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ões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s</a:t>
            </a:r>
            <a:r>
              <a:rPr sz="2800" spc="10" dirty="0" smtClean="0">
                <a:latin typeface="Arial"/>
                <a:cs typeface="Arial"/>
              </a:rPr>
              <a:t> </a:t>
            </a:r>
            <a:r>
              <a:rPr sz="2800" spc="-5" dirty="0" smtClean="0">
                <a:latin typeface="Arial"/>
                <a:cs typeface="Arial"/>
              </a:rPr>
              <a:t>(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ese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vas </a:t>
            </a:r>
            <a:r>
              <a:rPr sz="2800" spc="10" dirty="0" smtClean="0">
                <a:latin typeface="Arial"/>
                <a:cs typeface="Arial"/>
              </a:rPr>
              <a:t>d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b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het</a:t>
            </a:r>
            <a:r>
              <a:rPr sz="2800" spc="-10" dirty="0" smtClean="0">
                <a:latin typeface="Arial"/>
                <a:cs typeface="Arial"/>
              </a:rPr>
              <a:t>e</a:t>
            </a:r>
            <a:r>
              <a:rPr sz="2800" spc="10" dirty="0" smtClean="0">
                <a:latin typeface="Arial"/>
                <a:cs typeface="Arial"/>
              </a:rPr>
              <a:t>s</a:t>
            </a:r>
            <a:r>
              <a:rPr sz="2800" spc="-10" dirty="0" smtClean="0">
                <a:latin typeface="Arial"/>
                <a:cs typeface="Arial"/>
              </a:rPr>
              <a:t>, banc</a:t>
            </a:r>
            <a:r>
              <a:rPr sz="2800" spc="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s)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75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32105" algn="l"/>
              </a:tabLst>
            </a:pP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ões </a:t>
            </a:r>
            <a:r>
              <a:rPr sz="2800" spc="-10" dirty="0" smtClean="0">
                <a:latin typeface="Arial"/>
                <a:cs typeface="Arial"/>
              </a:rPr>
              <a:t>Inte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ne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-10" dirty="0" smtClean="0">
                <a:latin typeface="Arial"/>
                <a:cs typeface="Arial"/>
              </a:rPr>
              <a:t>(</a:t>
            </a:r>
            <a:r>
              <a:rPr sz="2800" i="1" spc="-30" dirty="0" smtClean="0">
                <a:latin typeface="Arial"/>
                <a:cs typeface="Arial"/>
              </a:rPr>
              <a:t>WW</a:t>
            </a:r>
            <a:r>
              <a:rPr sz="2800" i="1" spc="-40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marR="12700" indent="-32004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32105" algn="l"/>
              </a:tabLst>
            </a:pPr>
            <a:r>
              <a:rPr sz="2800" spc="-30" dirty="0" smtClean="0">
                <a:latin typeface="Arial"/>
                <a:cs typeface="Arial"/>
              </a:rPr>
              <a:t>A</a:t>
            </a:r>
            <a:r>
              <a:rPr sz="2800" spc="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ca</a:t>
            </a:r>
            <a:r>
              <a:rPr sz="2800" spc="10" dirty="0" smtClean="0">
                <a:latin typeface="Arial"/>
                <a:cs typeface="Arial"/>
              </a:rPr>
              <a:t>ç</a:t>
            </a:r>
            <a:r>
              <a:rPr sz="2800" spc="0" dirty="0" smtClean="0">
                <a:latin typeface="Arial"/>
                <a:cs typeface="Arial"/>
              </a:rPr>
              <a:t>ões de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ac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sso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 i</a:t>
            </a:r>
            <a:r>
              <a:rPr sz="2800" spc="0" dirty="0" smtClean="0">
                <a:latin typeface="Arial"/>
                <a:cs typeface="Arial"/>
              </a:rPr>
              <a:t>n</a:t>
            </a:r>
            <a:r>
              <a:rPr sz="2800" spc="-10" dirty="0" smtClean="0">
                <a:latin typeface="Arial"/>
                <a:cs typeface="Arial"/>
              </a:rPr>
              <a:t>fo</a:t>
            </a:r>
            <a:r>
              <a:rPr sz="2800" spc="-5" dirty="0" smtClean="0">
                <a:latin typeface="Arial"/>
                <a:cs typeface="Arial"/>
              </a:rPr>
              <a:t>rm</a:t>
            </a:r>
            <a:r>
              <a:rPr sz="2800" spc="0" dirty="0" smtClean="0">
                <a:latin typeface="Arial"/>
                <a:cs typeface="Arial"/>
              </a:rPr>
              <a:t>aç</a:t>
            </a:r>
            <a:r>
              <a:rPr sz="2800" spc="10" dirty="0" smtClean="0">
                <a:latin typeface="Arial"/>
                <a:cs typeface="Arial"/>
              </a:rPr>
              <a:t>õ</a:t>
            </a:r>
            <a:r>
              <a:rPr sz="2800" spc="0" dirty="0" smtClean="0">
                <a:latin typeface="Arial"/>
                <a:cs typeface="Arial"/>
              </a:rPr>
              <a:t>es </a:t>
            </a:r>
            <a:r>
              <a:rPr sz="2800" spc="-5" dirty="0" smtClean="0">
                <a:latin typeface="Arial"/>
                <a:cs typeface="Arial"/>
              </a:rPr>
              <a:t>m</a:t>
            </a:r>
            <a:r>
              <a:rPr sz="2800" spc="0" dirty="0" smtClean="0">
                <a:latin typeface="Arial"/>
                <a:cs typeface="Arial"/>
              </a:rPr>
              <a:t>u</a:t>
            </a:r>
            <a:r>
              <a:rPr sz="2800" spc="-5" dirty="0" smtClean="0">
                <a:latin typeface="Arial"/>
                <a:cs typeface="Arial"/>
              </a:rPr>
              <a:t>l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im</a:t>
            </a:r>
            <a:r>
              <a:rPr sz="2800" spc="-10" dirty="0" smtClean="0">
                <a:latin typeface="Arial"/>
                <a:cs typeface="Arial"/>
              </a:rPr>
              <a:t>íd</a:t>
            </a:r>
            <a:r>
              <a:rPr sz="2800" spc="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 </a:t>
            </a:r>
            <a:r>
              <a:rPr sz="2800" spc="5" dirty="0" smtClean="0">
                <a:latin typeface="Arial"/>
                <a:cs typeface="Arial"/>
              </a:rPr>
              <a:t>(</a:t>
            </a:r>
            <a:r>
              <a:rPr sz="2800" spc="-30" dirty="0" smtClean="0">
                <a:latin typeface="Arial"/>
                <a:cs typeface="Arial"/>
              </a:rPr>
              <a:t>Á</a:t>
            </a:r>
            <a:r>
              <a:rPr sz="2800" spc="0" dirty="0" smtClean="0">
                <a:latin typeface="Arial"/>
                <a:cs typeface="Arial"/>
              </a:rPr>
              <a:t>ud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5" dirty="0" smtClean="0">
                <a:latin typeface="Arial"/>
                <a:cs typeface="Arial"/>
              </a:rPr>
              <a:t> (</a:t>
            </a:r>
            <a:r>
              <a:rPr sz="2800" spc="0" dirty="0" smtClean="0">
                <a:latin typeface="Arial"/>
                <a:cs typeface="Arial"/>
              </a:rPr>
              <a:t>vo</a:t>
            </a:r>
            <a:r>
              <a:rPr sz="2800" spc="10" dirty="0" smtClean="0">
                <a:latin typeface="Arial"/>
                <a:cs typeface="Arial"/>
              </a:rPr>
              <a:t>z</a:t>
            </a:r>
            <a:r>
              <a:rPr sz="2800" spc="0" dirty="0" smtClean="0">
                <a:latin typeface="Arial"/>
                <a:cs typeface="Arial"/>
              </a:rPr>
              <a:t>) e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10" dirty="0" smtClean="0">
                <a:latin typeface="Arial"/>
                <a:cs typeface="Arial"/>
              </a:rPr>
              <a:t>íd</a:t>
            </a:r>
            <a:r>
              <a:rPr sz="2800" spc="10" dirty="0" smtClean="0">
                <a:latin typeface="Arial"/>
                <a:cs typeface="Arial"/>
              </a:rPr>
              <a:t>e</a:t>
            </a:r>
            <a:r>
              <a:rPr sz="2800" spc="0" dirty="0" smtClean="0">
                <a:latin typeface="Arial"/>
                <a:cs typeface="Arial"/>
              </a:rPr>
              <a:t>o</a:t>
            </a:r>
            <a:r>
              <a:rPr sz="2800" spc="-10" dirty="0" smtClean="0">
                <a:latin typeface="Arial"/>
                <a:cs typeface="Arial"/>
              </a:rPr>
              <a:t> </a:t>
            </a:r>
            <a:r>
              <a:rPr sz="2800" spc="10" dirty="0" smtClean="0">
                <a:latin typeface="Arial"/>
                <a:cs typeface="Arial"/>
              </a:rPr>
              <a:t>c</a:t>
            </a:r>
            <a:r>
              <a:rPr sz="2800" spc="0" dirty="0" smtClean="0">
                <a:latin typeface="Arial"/>
                <a:cs typeface="Arial"/>
              </a:rPr>
              <a:t>on</a:t>
            </a:r>
            <a:r>
              <a:rPr sz="2800" spc="-10" dirty="0" smtClean="0">
                <a:latin typeface="Arial"/>
                <a:cs typeface="Arial"/>
              </a:rPr>
              <a:t>fe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-10" dirty="0" smtClean="0">
                <a:latin typeface="Arial"/>
                <a:cs typeface="Arial"/>
              </a:rPr>
              <a:t>ê</a:t>
            </a:r>
            <a:r>
              <a:rPr sz="2800" spc="10" dirty="0" smtClean="0">
                <a:latin typeface="Arial"/>
                <a:cs typeface="Arial"/>
              </a:rPr>
              <a:t>n</a:t>
            </a:r>
            <a:r>
              <a:rPr sz="2800" spc="0" dirty="0" smtClean="0">
                <a:latin typeface="Arial"/>
                <a:cs typeface="Arial"/>
              </a:rPr>
              <a:t>c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, </a:t>
            </a: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0" dirty="0" smtClean="0">
                <a:latin typeface="Arial"/>
                <a:cs typeface="Arial"/>
              </a:rPr>
              <a:t>2</a:t>
            </a:r>
            <a:r>
              <a:rPr sz="2800" spc="-30" dirty="0" smtClean="0">
                <a:latin typeface="Arial"/>
                <a:cs typeface="Arial"/>
              </a:rPr>
              <a:t>P</a:t>
            </a:r>
            <a:r>
              <a:rPr sz="2800" spc="5" dirty="0" smtClean="0">
                <a:latin typeface="Arial"/>
                <a:cs typeface="Arial"/>
              </a:rPr>
              <a:t>-</a:t>
            </a:r>
            <a:r>
              <a:rPr sz="2800" spc="-35" dirty="0" smtClean="0">
                <a:latin typeface="Arial"/>
                <a:cs typeface="Arial"/>
              </a:rPr>
              <a:t>T</a:t>
            </a:r>
            <a:r>
              <a:rPr sz="2800" spc="-30" dirty="0" smtClean="0">
                <a:latin typeface="Arial"/>
                <a:cs typeface="Arial"/>
              </a:rPr>
              <a:t>V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0"/>
              </a:spcBef>
              <a:buClr>
                <a:srgbClr val="330066"/>
              </a:buClr>
              <a:buFont typeface="Wingdings"/>
              <a:buChar char=""/>
            </a:pPr>
            <a:endParaRPr sz="950"/>
          </a:p>
          <a:p>
            <a:pPr marL="332740" indent="-320040">
              <a:lnSpc>
                <a:spcPct val="100000"/>
              </a:lnSpc>
              <a:buClr>
                <a:srgbClr val="330066"/>
              </a:buClr>
              <a:buSzPct val="69642"/>
              <a:buFont typeface="Wingdings"/>
              <a:buChar char=""/>
              <a:tabLst>
                <a:tab pos="332105" algn="l"/>
              </a:tabLst>
            </a:pPr>
            <a:r>
              <a:rPr sz="2800" spc="-35" dirty="0" smtClean="0">
                <a:latin typeface="Arial"/>
                <a:cs typeface="Arial"/>
              </a:rPr>
              <a:t>G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oup</a:t>
            </a:r>
            <a:r>
              <a:rPr sz="2800" spc="-5" dirty="0" smtClean="0">
                <a:latin typeface="Arial"/>
                <a:cs typeface="Arial"/>
              </a:rPr>
              <a:t>w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e</a:t>
            </a:r>
            <a:r>
              <a:rPr sz="2800" spc="5" dirty="0" smtClean="0">
                <a:latin typeface="Arial"/>
                <a:cs typeface="Arial"/>
              </a:rPr>
              <a:t> (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r</a:t>
            </a:r>
            <a:r>
              <a:rPr sz="2800" spc="1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b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5" dirty="0" smtClean="0">
                <a:latin typeface="Arial"/>
                <a:cs typeface="Arial"/>
              </a:rPr>
              <a:t>l</a:t>
            </a:r>
            <a:r>
              <a:rPr sz="2800" spc="0" dirty="0" smtClean="0">
                <a:latin typeface="Arial"/>
                <a:cs typeface="Arial"/>
              </a:rPr>
              <a:t>ho</a:t>
            </a:r>
            <a:r>
              <a:rPr sz="2800" spc="5" dirty="0" smtClean="0">
                <a:latin typeface="Arial"/>
                <a:cs typeface="Arial"/>
              </a:rPr>
              <a:t> </a:t>
            </a:r>
            <a:r>
              <a:rPr sz="2800" spc="0" dirty="0" smtClean="0">
                <a:latin typeface="Arial"/>
                <a:cs typeface="Arial"/>
              </a:rPr>
              <a:t>coope</a:t>
            </a:r>
            <a:r>
              <a:rPr sz="2800" spc="5" dirty="0" smtClean="0">
                <a:latin typeface="Arial"/>
                <a:cs typeface="Arial"/>
              </a:rPr>
              <a:t>r</a:t>
            </a:r>
            <a:r>
              <a:rPr sz="2800" spc="0" dirty="0" smtClean="0">
                <a:latin typeface="Arial"/>
                <a:cs typeface="Arial"/>
              </a:rPr>
              <a:t>a</a:t>
            </a:r>
            <a:r>
              <a:rPr sz="2800" spc="-10" dirty="0" smtClean="0">
                <a:latin typeface="Arial"/>
                <a:cs typeface="Arial"/>
              </a:rPr>
              <a:t>t</a:t>
            </a:r>
            <a:r>
              <a:rPr sz="2800" spc="-5" dirty="0" smtClean="0">
                <a:latin typeface="Arial"/>
                <a:cs typeface="Arial"/>
              </a:rPr>
              <a:t>i</a:t>
            </a:r>
            <a:r>
              <a:rPr sz="2800" spc="10" dirty="0" smtClean="0">
                <a:latin typeface="Arial"/>
                <a:cs typeface="Arial"/>
              </a:rPr>
              <a:t>v</a:t>
            </a:r>
            <a:r>
              <a:rPr sz="2800" spc="-10" dirty="0" smtClean="0">
                <a:latin typeface="Arial"/>
                <a:cs typeface="Arial"/>
              </a:rPr>
              <a:t>o</a:t>
            </a:r>
            <a:r>
              <a:rPr sz="2800" spc="0" dirty="0" smtClean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0" rIns="0" bIns="0" rtlCol="0">
            <a:noAutofit/>
          </a:bodyPr>
          <a:lstStyle/>
          <a:p>
            <a:pPr marL="38100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Mi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lewa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070" y="1807666"/>
            <a:ext cx="7162800" cy="23888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2740" marR="12700" indent="-320040">
              <a:lnSpc>
                <a:spcPct val="999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0" dirty="0" smtClean="0">
                <a:latin typeface="Arial"/>
                <a:cs typeface="Arial"/>
              </a:rPr>
              <a:t>Como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supo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-15" dirty="0" smtClean="0">
                <a:latin typeface="Arial"/>
                <a:cs typeface="Arial"/>
              </a:rPr>
              <a:t>tar </a:t>
            </a:r>
            <a:r>
              <a:rPr sz="3000" spc="0" dirty="0" smtClean="0">
                <a:latin typeface="Arial"/>
                <a:cs typeface="Arial"/>
              </a:rPr>
              <a:t>comp</a:t>
            </a:r>
            <a:r>
              <a:rPr sz="3000" spc="-10" dirty="0" smtClean="0">
                <a:latin typeface="Arial"/>
                <a:cs typeface="Arial"/>
              </a:rPr>
              <a:t>u</a:t>
            </a:r>
            <a:r>
              <a:rPr sz="3000" spc="-15" dirty="0" smtClean="0">
                <a:latin typeface="Arial"/>
                <a:cs typeface="Arial"/>
              </a:rPr>
              <a:t>tado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red</a:t>
            </a:r>
            <a:r>
              <a:rPr sz="3000" spc="-10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s he</a:t>
            </a:r>
            <a:r>
              <a:rPr sz="3000" spc="-10" dirty="0" smtClean="0">
                <a:latin typeface="Arial"/>
                <a:cs typeface="Arial"/>
              </a:rPr>
              <a:t>t</a:t>
            </a:r>
            <a:r>
              <a:rPr sz="3000" spc="-35" dirty="0" smtClean="0">
                <a:latin typeface="Arial"/>
                <a:cs typeface="Arial"/>
              </a:rPr>
              <a:t>e</a:t>
            </a:r>
            <a:r>
              <a:rPr sz="3000" spc="0" dirty="0" smtClean="0">
                <a:latin typeface="Arial"/>
                <a:cs typeface="Arial"/>
              </a:rPr>
              <a:t>rog</a:t>
            </a:r>
            <a:r>
              <a:rPr sz="3000" spc="-10" dirty="0" smtClean="0">
                <a:latin typeface="Arial"/>
                <a:cs typeface="Arial"/>
              </a:rPr>
              <a:t>ê</a:t>
            </a:r>
            <a:r>
              <a:rPr sz="3000" spc="0" dirty="0" smtClean="0">
                <a:latin typeface="Arial"/>
                <a:cs typeface="Arial"/>
              </a:rPr>
              <a:t>neo</a:t>
            </a:r>
            <a:r>
              <a:rPr sz="3000" spc="-15" dirty="0" smtClean="0">
                <a:latin typeface="Arial"/>
                <a:cs typeface="Arial"/>
              </a:rPr>
              <a:t>s,</a:t>
            </a:r>
            <a:r>
              <a:rPr sz="3000" spc="-20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5" dirty="0" smtClean="0">
                <a:latin typeface="Arial"/>
                <a:cs typeface="Arial"/>
              </a:rPr>
              <a:t>fe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ecendo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visão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 si</a:t>
            </a:r>
            <a:r>
              <a:rPr sz="3000" spc="-15" dirty="0" smtClean="0">
                <a:latin typeface="Arial"/>
                <a:cs typeface="Arial"/>
              </a:rPr>
              <a:t>ste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único?</a:t>
            </a:r>
            <a:endParaRPr sz="30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49"/>
              </a:spcBef>
              <a:buClr>
                <a:srgbClr val="330066"/>
              </a:buClr>
              <a:buFont typeface="Wingdings"/>
              <a:buChar char=""/>
            </a:pPr>
            <a:endParaRPr sz="700"/>
          </a:p>
          <a:p>
            <a:pPr marL="332740" marR="245745" indent="-320040">
              <a:lnSpc>
                <a:spcPct val="100000"/>
              </a:lnSpc>
              <a:buClr>
                <a:srgbClr val="330066"/>
              </a:buClr>
              <a:buSzPct val="70000"/>
              <a:buFont typeface="Wingdings"/>
              <a:buChar char=""/>
              <a:tabLst>
                <a:tab pos="332740" algn="l"/>
              </a:tabLst>
            </a:pPr>
            <a:r>
              <a:rPr sz="3000" spc="-15" dirty="0" smtClean="0">
                <a:latin typeface="Arial"/>
                <a:cs typeface="Arial"/>
              </a:rPr>
              <a:t>S</a:t>
            </a:r>
            <a:r>
              <a:rPr sz="3000" spc="0" dirty="0" smtClean="0">
                <a:latin typeface="Arial"/>
                <a:cs typeface="Arial"/>
              </a:rPr>
              <a:t>Ds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5" dirty="0" smtClean="0">
                <a:latin typeface="Arial"/>
                <a:cs typeface="Arial"/>
              </a:rPr>
              <a:t>s</a:t>
            </a:r>
            <a:r>
              <a:rPr sz="3000" spc="-10" dirty="0" smtClean="0">
                <a:latin typeface="Arial"/>
                <a:cs typeface="Arial"/>
              </a:rPr>
              <a:t>ã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o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ganizad</a:t>
            </a:r>
            <a:r>
              <a:rPr sz="3000" spc="-10" dirty="0" smtClean="0">
                <a:latin typeface="Arial"/>
                <a:cs typeface="Arial"/>
              </a:rPr>
              <a:t>o</a:t>
            </a:r>
            <a:r>
              <a:rPr sz="3000" spc="0" dirty="0" smtClean="0">
                <a:latin typeface="Arial"/>
                <a:cs typeface="Arial"/>
              </a:rPr>
              <a:t>s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por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meio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u</a:t>
            </a:r>
            <a:r>
              <a:rPr sz="3000" spc="-10" dirty="0" smtClean="0">
                <a:latin typeface="Arial"/>
                <a:cs typeface="Arial"/>
              </a:rPr>
              <a:t>m</a:t>
            </a:r>
            <a:r>
              <a:rPr sz="3000" spc="0" dirty="0" smtClean="0">
                <a:latin typeface="Arial"/>
                <a:cs typeface="Arial"/>
              </a:rPr>
              <a:t>a cam</a:t>
            </a:r>
            <a:r>
              <a:rPr sz="3000" spc="-10" dirty="0" smtClean="0">
                <a:latin typeface="Arial"/>
                <a:cs typeface="Arial"/>
              </a:rPr>
              <a:t>a</a:t>
            </a:r>
            <a:r>
              <a:rPr sz="3000" spc="0" dirty="0" smtClean="0">
                <a:latin typeface="Arial"/>
                <a:cs typeface="Arial"/>
              </a:rPr>
              <a:t>da</a:t>
            </a:r>
            <a:r>
              <a:rPr sz="3000" spc="-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de</a:t>
            </a:r>
            <a:r>
              <a:rPr sz="3000" spc="-15" dirty="0" smtClean="0">
                <a:latin typeface="Arial"/>
                <a:cs typeface="Arial"/>
              </a:rPr>
              <a:t> </a:t>
            </a:r>
            <a:r>
              <a:rPr sz="3000" spc="0" dirty="0" smtClean="0">
                <a:latin typeface="Arial"/>
                <a:cs typeface="Arial"/>
              </a:rPr>
              <a:t>so</a:t>
            </a:r>
            <a:r>
              <a:rPr sz="3000" spc="-10" dirty="0" smtClean="0">
                <a:latin typeface="Arial"/>
                <a:cs typeface="Arial"/>
              </a:rPr>
              <a:t>f</a:t>
            </a:r>
            <a:r>
              <a:rPr sz="3000" spc="-30" dirty="0" smtClean="0">
                <a:latin typeface="Arial"/>
                <a:cs typeface="Arial"/>
              </a:rPr>
              <a:t>t</a:t>
            </a:r>
            <a:r>
              <a:rPr sz="3000" spc="10" dirty="0" smtClean="0">
                <a:latin typeface="Arial"/>
                <a:cs typeface="Arial"/>
              </a:rPr>
              <a:t>w</a:t>
            </a:r>
            <a:r>
              <a:rPr sz="3000" spc="0" dirty="0" smtClean="0">
                <a:latin typeface="Arial"/>
                <a:cs typeface="Arial"/>
              </a:rPr>
              <a:t>a</a:t>
            </a:r>
            <a:r>
              <a:rPr sz="3000" spc="-10" dirty="0" smtClean="0">
                <a:latin typeface="Arial"/>
                <a:cs typeface="Arial"/>
              </a:rPr>
              <a:t>r</a:t>
            </a:r>
            <a:r>
              <a:rPr sz="3000" spc="0" dirty="0" smtClean="0">
                <a:latin typeface="Arial"/>
                <a:cs typeface="Arial"/>
              </a:rPr>
              <a:t>e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3250" rIns="0" bIns="0" rtlCol="0">
            <a:noAutofit/>
          </a:bodyPr>
          <a:lstStyle/>
          <a:p>
            <a:pPr marL="381000">
              <a:lnSpc>
                <a:spcPct val="100000"/>
              </a:lnSpc>
            </a:pP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Mi</a:t>
            </a:r>
            <a:r>
              <a:rPr sz="3900" b="1" spc="-20" dirty="0" smtClean="0">
                <a:solidFill>
                  <a:srgbClr val="330066"/>
                </a:solidFill>
                <a:latin typeface="Arial"/>
                <a:cs typeface="Arial"/>
              </a:rPr>
              <a:t>dd</a:t>
            </a:r>
            <a:r>
              <a:rPr sz="3900" b="1" spc="-25" dirty="0" smtClean="0">
                <a:solidFill>
                  <a:srgbClr val="330066"/>
                </a:solidFill>
                <a:latin typeface="Arial"/>
                <a:cs typeface="Arial"/>
              </a:rPr>
              <a:t>lewa</a:t>
            </a:r>
            <a:r>
              <a:rPr sz="3900" b="1" spc="-10" dirty="0" smtClean="0">
                <a:solidFill>
                  <a:srgbClr val="330066"/>
                </a:solidFill>
                <a:latin typeface="Arial"/>
                <a:cs typeface="Arial"/>
              </a:rPr>
              <a:t>r</a:t>
            </a:r>
            <a:r>
              <a:rPr sz="3900" b="1" spc="0" dirty="0" smtClean="0">
                <a:solidFill>
                  <a:srgbClr val="330066"/>
                </a:solidFill>
                <a:latin typeface="Arial"/>
                <a:cs typeface="Arial"/>
              </a:rPr>
              <a:t>e</a:t>
            </a:r>
            <a:endParaRPr sz="3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430" y="1799589"/>
            <a:ext cx="7199630" cy="3959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1219</Words>
  <Application>Microsoft Office PowerPoint</Application>
  <PresentationFormat>Apresentação na tela (4:3)</PresentationFormat>
  <Paragraphs>292</Paragraphs>
  <Slides>51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2" baseType="lpstr">
      <vt:lpstr>Office Theme</vt:lpstr>
      <vt:lpstr>Slide 1</vt:lpstr>
      <vt:lpstr>Introdução</vt:lpstr>
      <vt:lpstr>Definição</vt:lpstr>
      <vt:lpstr>Definição</vt:lpstr>
      <vt:lpstr>Definição</vt:lpstr>
      <vt:lpstr>Definição</vt:lpstr>
      <vt:lpstr>Exemplos</vt:lpstr>
      <vt:lpstr>Middleware</vt:lpstr>
      <vt:lpstr>Middleware</vt:lpstr>
      <vt:lpstr>Metas</vt:lpstr>
      <vt:lpstr>Meta 1: Acesso a Recursos</vt:lpstr>
      <vt:lpstr>Meta 1: Acesso a Recursos</vt:lpstr>
      <vt:lpstr>Slide 13</vt:lpstr>
      <vt:lpstr>Slide 14</vt:lpstr>
      <vt:lpstr>Transparência - Acesso</vt:lpstr>
      <vt:lpstr>Transparência - Localização</vt:lpstr>
      <vt:lpstr>Transparência - Migração</vt:lpstr>
      <vt:lpstr>Transparência - Relocação</vt:lpstr>
      <vt:lpstr>Transparência - Replicação</vt:lpstr>
      <vt:lpstr>Transparência - Concorrência</vt:lpstr>
      <vt:lpstr>Transparência - Falhas</vt:lpstr>
      <vt:lpstr>Transparência - Falhas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Escalabilidade - Tamanho</vt:lpstr>
      <vt:lpstr>Escalabilidade - Tamanho</vt:lpstr>
      <vt:lpstr>Escalabilidade - Tamanho</vt:lpstr>
      <vt:lpstr>Escalabilidade - Tamanho</vt:lpstr>
      <vt:lpstr>Escalabilidade - Geográfica</vt:lpstr>
      <vt:lpstr>Escalabilidade - Administrativa</vt:lpstr>
      <vt:lpstr>Escalabilidade - Administrativa</vt:lpstr>
      <vt:lpstr>Técnicas de Escalabilidade</vt:lpstr>
      <vt:lpstr>Slide 38</vt:lpstr>
      <vt:lpstr>Slide 39</vt:lpstr>
      <vt:lpstr>Slide 40</vt:lpstr>
      <vt:lpstr>Técnicas de Escalabilidadea Distribuição</vt:lpstr>
      <vt:lpstr>Técnicas de Escalabilidade Distribuição</vt:lpstr>
      <vt:lpstr>Técnicas de Escalabilidade Replicação</vt:lpstr>
      <vt:lpstr>Slide 44</vt:lpstr>
      <vt:lpstr>Ciladas</vt:lpstr>
      <vt:lpstr>Tipos de Sistemas Distribuídos</vt:lpstr>
      <vt:lpstr>Sistemas de Computação</vt:lpstr>
      <vt:lpstr>Slide 48</vt:lpstr>
      <vt:lpstr>Slide 49</vt:lpstr>
      <vt:lpstr>Slide 50</vt:lpstr>
      <vt:lpstr>Bibliografia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</dc:title>
  <dc:creator>AnaMariacoutosilva</dc:creator>
  <cp:lastModifiedBy>rrloiola</cp:lastModifiedBy>
  <cp:revision>3</cp:revision>
  <dcterms:created xsi:type="dcterms:W3CDTF">2015-02-27T11:43:55Z</dcterms:created>
  <dcterms:modified xsi:type="dcterms:W3CDTF">2015-03-27T16:24:52Z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2009-03-14T00:00:00Z</vt:filetime>
  </property>
  <property fmtid="{D5CDD505-2E9C-101B-9397-08002B2CF9AE}" pid="3" name="LastSaved">
    <vt:filetime>2015-02-27T00:00:00Z</vt:filetime>
  </property>
</Properties>
</file>