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23092" y="1821179"/>
            <a:ext cx="4897814" cy="7379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3/4/2016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3/4/2016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3/4/2016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62900" y="152400"/>
            <a:ext cx="1270" cy="1524000"/>
          </a:xfrm>
          <a:custGeom>
            <a:avLst/>
            <a:gdLst/>
            <a:ahLst/>
            <a:cxnLst/>
            <a:rect l="l" t="t" r="r" b="b"/>
            <a:pathLst>
              <a:path w="1270" h="1524000">
                <a:moveTo>
                  <a:pt x="0" y="0"/>
                </a:moveTo>
                <a:lnTo>
                  <a:pt x="1270" y="1524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52765" y="151764"/>
            <a:ext cx="792859" cy="12965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3390" y="46990"/>
            <a:ext cx="8237219" cy="1790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8150" y="1846579"/>
            <a:ext cx="8267700" cy="413399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3/4/2016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1066800"/>
            <a:ext cx="1270" cy="4495800"/>
          </a:xfrm>
          <a:custGeom>
            <a:avLst/>
            <a:gdLst/>
            <a:ahLst/>
            <a:cxnLst/>
            <a:rect l="l" t="t" r="r" b="b"/>
            <a:pathLst>
              <a:path w="1270" h="4495800">
                <a:moveTo>
                  <a:pt x="0" y="0"/>
                </a:moveTo>
                <a:lnTo>
                  <a:pt x="1270" y="4495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3365" y="2992120"/>
            <a:ext cx="201463" cy="201669"/>
          </a:xfrm>
          <a:custGeom>
            <a:avLst/>
            <a:gdLst/>
            <a:ahLst/>
            <a:cxnLst/>
            <a:rect l="l" t="t" r="r" b="b"/>
            <a:pathLst>
              <a:path w="201463" h="201669">
                <a:moveTo>
                  <a:pt x="99964" y="0"/>
                </a:moveTo>
                <a:lnTo>
                  <a:pt x="62241" y="6959"/>
                </a:lnTo>
                <a:lnTo>
                  <a:pt x="29431" y="28943"/>
                </a:lnTo>
                <a:lnTo>
                  <a:pt x="7707" y="64122"/>
                </a:lnTo>
                <a:lnTo>
                  <a:pt x="0" y="110618"/>
                </a:lnTo>
                <a:lnTo>
                  <a:pt x="2093" y="124603"/>
                </a:lnTo>
                <a:lnTo>
                  <a:pt x="18754" y="161286"/>
                </a:lnTo>
                <a:lnTo>
                  <a:pt x="49257" y="187696"/>
                </a:lnTo>
                <a:lnTo>
                  <a:pt x="91373" y="200790"/>
                </a:lnTo>
                <a:lnTo>
                  <a:pt x="107607" y="201669"/>
                </a:lnTo>
                <a:lnTo>
                  <a:pt x="121836" y="199733"/>
                </a:lnTo>
                <a:lnTo>
                  <a:pt x="159438" y="183466"/>
                </a:lnTo>
                <a:lnTo>
                  <a:pt x="186785" y="153518"/>
                </a:lnTo>
                <a:lnTo>
                  <a:pt x="200503" y="112475"/>
                </a:lnTo>
                <a:lnTo>
                  <a:pt x="201463" y="96776"/>
                </a:lnTo>
                <a:lnTo>
                  <a:pt x="199816" y="81909"/>
                </a:lnTo>
                <a:lnTo>
                  <a:pt x="183938" y="42971"/>
                </a:lnTo>
                <a:lnTo>
                  <a:pt x="154416" y="14957"/>
                </a:lnTo>
                <a:lnTo>
                  <a:pt x="114799" y="992"/>
                </a:lnTo>
                <a:lnTo>
                  <a:pt x="99964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7729" y="2992120"/>
            <a:ext cx="200350" cy="201781"/>
          </a:xfrm>
          <a:custGeom>
            <a:avLst/>
            <a:gdLst/>
            <a:ahLst/>
            <a:cxnLst/>
            <a:rect l="l" t="t" r="r" b="b"/>
            <a:pathLst>
              <a:path w="200350" h="201781">
                <a:moveTo>
                  <a:pt x="100080" y="0"/>
                </a:moveTo>
                <a:lnTo>
                  <a:pt x="51125" y="12228"/>
                </a:lnTo>
                <a:lnTo>
                  <a:pt x="21236" y="38552"/>
                </a:lnTo>
                <a:lnTo>
                  <a:pt x="3542" y="77327"/>
                </a:lnTo>
                <a:lnTo>
                  <a:pt x="0" y="109068"/>
                </a:lnTo>
                <a:lnTo>
                  <a:pt x="1919" y="123267"/>
                </a:lnTo>
                <a:lnTo>
                  <a:pt x="18214" y="160558"/>
                </a:lnTo>
                <a:lnTo>
                  <a:pt x="48378" y="187462"/>
                </a:lnTo>
                <a:lnTo>
                  <a:pt x="89919" y="200857"/>
                </a:lnTo>
                <a:lnTo>
                  <a:pt x="105863" y="201781"/>
                </a:lnTo>
                <a:lnTo>
                  <a:pt x="120294" y="200053"/>
                </a:lnTo>
                <a:lnTo>
                  <a:pt x="158242" y="184155"/>
                </a:lnTo>
                <a:lnTo>
                  <a:pt x="185676" y="154358"/>
                </a:lnTo>
                <a:lnTo>
                  <a:pt x="199385" y="113451"/>
                </a:lnTo>
                <a:lnTo>
                  <a:pt x="200350" y="97830"/>
                </a:lnTo>
                <a:lnTo>
                  <a:pt x="198866" y="82817"/>
                </a:lnTo>
                <a:lnTo>
                  <a:pt x="183530" y="43470"/>
                </a:lnTo>
                <a:lnTo>
                  <a:pt x="154457" y="15138"/>
                </a:lnTo>
                <a:lnTo>
                  <a:pt x="114977" y="1005"/>
                </a:lnTo>
                <a:lnTo>
                  <a:pt x="100080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62209" y="2992120"/>
            <a:ext cx="200350" cy="201781"/>
          </a:xfrm>
          <a:custGeom>
            <a:avLst/>
            <a:gdLst/>
            <a:ahLst/>
            <a:cxnLst/>
            <a:rect l="l" t="t" r="r" b="b"/>
            <a:pathLst>
              <a:path w="200350" h="201781">
                <a:moveTo>
                  <a:pt x="100080" y="0"/>
                </a:moveTo>
                <a:lnTo>
                  <a:pt x="51125" y="12228"/>
                </a:lnTo>
                <a:lnTo>
                  <a:pt x="21236" y="38552"/>
                </a:lnTo>
                <a:lnTo>
                  <a:pt x="3542" y="77327"/>
                </a:lnTo>
                <a:lnTo>
                  <a:pt x="0" y="109068"/>
                </a:lnTo>
                <a:lnTo>
                  <a:pt x="1919" y="123267"/>
                </a:lnTo>
                <a:lnTo>
                  <a:pt x="18214" y="160558"/>
                </a:lnTo>
                <a:lnTo>
                  <a:pt x="48378" y="187462"/>
                </a:lnTo>
                <a:lnTo>
                  <a:pt x="89919" y="200857"/>
                </a:lnTo>
                <a:lnTo>
                  <a:pt x="105863" y="201781"/>
                </a:lnTo>
                <a:lnTo>
                  <a:pt x="120294" y="200053"/>
                </a:lnTo>
                <a:lnTo>
                  <a:pt x="158242" y="184155"/>
                </a:lnTo>
                <a:lnTo>
                  <a:pt x="185676" y="154358"/>
                </a:lnTo>
                <a:lnTo>
                  <a:pt x="199385" y="113451"/>
                </a:lnTo>
                <a:lnTo>
                  <a:pt x="200350" y="97830"/>
                </a:lnTo>
                <a:lnTo>
                  <a:pt x="198866" y="82817"/>
                </a:lnTo>
                <a:lnTo>
                  <a:pt x="183530" y="43470"/>
                </a:lnTo>
                <a:lnTo>
                  <a:pt x="154457" y="15138"/>
                </a:lnTo>
                <a:lnTo>
                  <a:pt x="114977" y="1005"/>
                </a:lnTo>
                <a:lnTo>
                  <a:pt x="100080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3450" y="3276600"/>
            <a:ext cx="201417" cy="201664"/>
          </a:xfrm>
          <a:custGeom>
            <a:avLst/>
            <a:gdLst/>
            <a:ahLst/>
            <a:cxnLst/>
            <a:rect l="l" t="t" r="r" b="b"/>
            <a:pathLst>
              <a:path w="201417" h="201664">
                <a:moveTo>
                  <a:pt x="99879" y="0"/>
                </a:moveTo>
                <a:lnTo>
                  <a:pt x="62155" y="6959"/>
                </a:lnTo>
                <a:lnTo>
                  <a:pt x="29355" y="28936"/>
                </a:lnTo>
                <a:lnTo>
                  <a:pt x="7656" y="64092"/>
                </a:lnTo>
                <a:lnTo>
                  <a:pt x="0" y="110545"/>
                </a:lnTo>
                <a:lnTo>
                  <a:pt x="2199" y="124657"/>
                </a:lnTo>
                <a:lnTo>
                  <a:pt x="19025" y="161480"/>
                </a:lnTo>
                <a:lnTo>
                  <a:pt x="49499" y="187812"/>
                </a:lnTo>
                <a:lnTo>
                  <a:pt x="91444" y="200796"/>
                </a:lnTo>
                <a:lnTo>
                  <a:pt x="107598" y="201664"/>
                </a:lnTo>
                <a:lnTo>
                  <a:pt x="121817" y="199719"/>
                </a:lnTo>
                <a:lnTo>
                  <a:pt x="159392" y="183431"/>
                </a:lnTo>
                <a:lnTo>
                  <a:pt x="186725" y="153458"/>
                </a:lnTo>
                <a:lnTo>
                  <a:pt x="200449" y="112365"/>
                </a:lnTo>
                <a:lnTo>
                  <a:pt x="201417" y="96640"/>
                </a:lnTo>
                <a:lnTo>
                  <a:pt x="199892" y="81923"/>
                </a:lnTo>
                <a:lnTo>
                  <a:pt x="184193" y="43163"/>
                </a:lnTo>
                <a:lnTo>
                  <a:pt x="154624" y="15080"/>
                </a:lnTo>
                <a:lnTo>
                  <a:pt x="114805" y="1004"/>
                </a:lnTo>
                <a:lnTo>
                  <a:pt x="99879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77802" y="3276600"/>
            <a:ext cx="200306" cy="201776"/>
          </a:xfrm>
          <a:custGeom>
            <a:avLst/>
            <a:gdLst/>
            <a:ahLst/>
            <a:cxnLst/>
            <a:rect l="l" t="t" r="r" b="b"/>
            <a:pathLst>
              <a:path w="200306" h="201776">
                <a:moveTo>
                  <a:pt x="100006" y="0"/>
                </a:moveTo>
                <a:lnTo>
                  <a:pt x="51053" y="12227"/>
                </a:lnTo>
                <a:lnTo>
                  <a:pt x="21176" y="38540"/>
                </a:lnTo>
                <a:lnTo>
                  <a:pt x="3510" y="77290"/>
                </a:lnTo>
                <a:lnTo>
                  <a:pt x="0" y="109003"/>
                </a:lnTo>
                <a:lnTo>
                  <a:pt x="2031" y="123331"/>
                </a:lnTo>
                <a:lnTo>
                  <a:pt x="18501" y="160763"/>
                </a:lnTo>
                <a:lnTo>
                  <a:pt x="48638" y="187584"/>
                </a:lnTo>
                <a:lnTo>
                  <a:pt x="90009" y="200865"/>
                </a:lnTo>
                <a:lnTo>
                  <a:pt x="105875" y="201776"/>
                </a:lnTo>
                <a:lnTo>
                  <a:pt x="120294" y="200038"/>
                </a:lnTo>
                <a:lnTo>
                  <a:pt x="158211" y="184119"/>
                </a:lnTo>
                <a:lnTo>
                  <a:pt x="185625" y="154296"/>
                </a:lnTo>
                <a:lnTo>
                  <a:pt x="199335" y="113342"/>
                </a:lnTo>
                <a:lnTo>
                  <a:pt x="200306" y="97696"/>
                </a:lnTo>
                <a:lnTo>
                  <a:pt x="198944" y="82835"/>
                </a:lnTo>
                <a:lnTo>
                  <a:pt x="183792" y="43668"/>
                </a:lnTo>
                <a:lnTo>
                  <a:pt x="154678" y="15264"/>
                </a:lnTo>
                <a:lnTo>
                  <a:pt x="114996" y="1016"/>
                </a:lnTo>
                <a:lnTo>
                  <a:pt x="100006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62283" y="3276600"/>
            <a:ext cx="200306" cy="201776"/>
          </a:xfrm>
          <a:custGeom>
            <a:avLst/>
            <a:gdLst/>
            <a:ahLst/>
            <a:cxnLst/>
            <a:rect l="l" t="t" r="r" b="b"/>
            <a:pathLst>
              <a:path w="200306" h="201776">
                <a:moveTo>
                  <a:pt x="100006" y="0"/>
                </a:moveTo>
                <a:lnTo>
                  <a:pt x="51053" y="12227"/>
                </a:lnTo>
                <a:lnTo>
                  <a:pt x="21176" y="38540"/>
                </a:lnTo>
                <a:lnTo>
                  <a:pt x="3510" y="77290"/>
                </a:lnTo>
                <a:lnTo>
                  <a:pt x="0" y="109003"/>
                </a:lnTo>
                <a:lnTo>
                  <a:pt x="2031" y="123331"/>
                </a:lnTo>
                <a:lnTo>
                  <a:pt x="18501" y="160763"/>
                </a:lnTo>
                <a:lnTo>
                  <a:pt x="48638" y="187584"/>
                </a:lnTo>
                <a:lnTo>
                  <a:pt x="90009" y="200865"/>
                </a:lnTo>
                <a:lnTo>
                  <a:pt x="105875" y="201776"/>
                </a:lnTo>
                <a:lnTo>
                  <a:pt x="120294" y="200038"/>
                </a:lnTo>
                <a:lnTo>
                  <a:pt x="158211" y="184119"/>
                </a:lnTo>
                <a:lnTo>
                  <a:pt x="185625" y="154296"/>
                </a:lnTo>
                <a:lnTo>
                  <a:pt x="199335" y="113342"/>
                </a:lnTo>
                <a:lnTo>
                  <a:pt x="200306" y="97696"/>
                </a:lnTo>
                <a:lnTo>
                  <a:pt x="198944" y="82835"/>
                </a:lnTo>
                <a:lnTo>
                  <a:pt x="183792" y="43668"/>
                </a:lnTo>
                <a:lnTo>
                  <a:pt x="154678" y="15264"/>
                </a:lnTo>
                <a:lnTo>
                  <a:pt x="114996" y="1016"/>
                </a:lnTo>
                <a:lnTo>
                  <a:pt x="100006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45584" y="3276600"/>
            <a:ext cx="201484" cy="201776"/>
          </a:xfrm>
          <a:custGeom>
            <a:avLst/>
            <a:gdLst/>
            <a:ahLst/>
            <a:cxnLst/>
            <a:rect l="l" t="t" r="r" b="b"/>
            <a:pathLst>
              <a:path w="201484" h="201776">
                <a:moveTo>
                  <a:pt x="101185" y="0"/>
                </a:moveTo>
                <a:lnTo>
                  <a:pt x="62950" y="7082"/>
                </a:lnTo>
                <a:lnTo>
                  <a:pt x="29874" y="29041"/>
                </a:lnTo>
                <a:lnTo>
                  <a:pt x="7837" y="63989"/>
                </a:lnTo>
                <a:lnTo>
                  <a:pt x="0" y="110007"/>
                </a:lnTo>
                <a:lnTo>
                  <a:pt x="2195" y="124194"/>
                </a:lnTo>
                <a:lnTo>
                  <a:pt x="19200" y="161234"/>
                </a:lnTo>
                <a:lnTo>
                  <a:pt x="49770" y="187754"/>
                </a:lnTo>
                <a:lnTo>
                  <a:pt x="91257" y="200876"/>
                </a:lnTo>
                <a:lnTo>
                  <a:pt x="107054" y="201776"/>
                </a:lnTo>
                <a:lnTo>
                  <a:pt x="121473" y="200038"/>
                </a:lnTo>
                <a:lnTo>
                  <a:pt x="159389" y="184119"/>
                </a:lnTo>
                <a:lnTo>
                  <a:pt x="186804" y="154296"/>
                </a:lnTo>
                <a:lnTo>
                  <a:pt x="200513" y="113342"/>
                </a:lnTo>
                <a:lnTo>
                  <a:pt x="201484" y="97696"/>
                </a:lnTo>
                <a:lnTo>
                  <a:pt x="200122" y="82835"/>
                </a:lnTo>
                <a:lnTo>
                  <a:pt x="184970" y="43668"/>
                </a:lnTo>
                <a:lnTo>
                  <a:pt x="155856" y="15264"/>
                </a:lnTo>
                <a:lnTo>
                  <a:pt x="116174" y="1016"/>
                </a:lnTo>
                <a:lnTo>
                  <a:pt x="101185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3304" y="3561079"/>
            <a:ext cx="201563" cy="200459"/>
          </a:xfrm>
          <a:custGeom>
            <a:avLst/>
            <a:gdLst/>
            <a:ahLst/>
            <a:cxnLst/>
            <a:rect l="l" t="t" r="r" b="b"/>
            <a:pathLst>
              <a:path w="201563" h="200459">
                <a:moveTo>
                  <a:pt x="100025" y="0"/>
                </a:moveTo>
                <a:lnTo>
                  <a:pt x="51277" y="12100"/>
                </a:lnTo>
                <a:lnTo>
                  <a:pt x="21280" y="38340"/>
                </a:lnTo>
                <a:lnTo>
                  <a:pt x="3534" y="76982"/>
                </a:lnTo>
                <a:lnTo>
                  <a:pt x="0" y="108574"/>
                </a:lnTo>
                <a:lnTo>
                  <a:pt x="2006" y="122666"/>
                </a:lnTo>
                <a:lnTo>
                  <a:pt x="18485" y="159653"/>
                </a:lnTo>
                <a:lnTo>
                  <a:pt x="48818" y="186311"/>
                </a:lnTo>
                <a:lnTo>
                  <a:pt x="90648" y="199556"/>
                </a:lnTo>
                <a:lnTo>
                  <a:pt x="106739" y="200459"/>
                </a:lnTo>
                <a:lnTo>
                  <a:pt x="121093" y="198628"/>
                </a:lnTo>
                <a:lnTo>
                  <a:pt x="159054" y="182579"/>
                </a:lnTo>
                <a:lnTo>
                  <a:pt x="186694" y="152838"/>
                </a:lnTo>
                <a:lnTo>
                  <a:pt x="200582" y="112156"/>
                </a:lnTo>
                <a:lnTo>
                  <a:pt x="201563" y="96640"/>
                </a:lnTo>
                <a:lnTo>
                  <a:pt x="200037" y="81923"/>
                </a:lnTo>
                <a:lnTo>
                  <a:pt x="184338" y="43163"/>
                </a:lnTo>
                <a:lnTo>
                  <a:pt x="154770" y="15080"/>
                </a:lnTo>
                <a:lnTo>
                  <a:pt x="114950" y="1004"/>
                </a:lnTo>
                <a:lnTo>
                  <a:pt x="100025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7678" y="3561079"/>
            <a:ext cx="200430" cy="200556"/>
          </a:xfrm>
          <a:custGeom>
            <a:avLst/>
            <a:gdLst/>
            <a:ahLst/>
            <a:cxnLst/>
            <a:rect l="l" t="t" r="r" b="b"/>
            <a:pathLst>
              <a:path w="200430" h="200556">
                <a:moveTo>
                  <a:pt x="100131" y="0"/>
                </a:moveTo>
                <a:lnTo>
                  <a:pt x="52159" y="11630"/>
                </a:lnTo>
                <a:lnTo>
                  <a:pt x="21705" y="37600"/>
                </a:lnTo>
                <a:lnTo>
                  <a:pt x="3639" y="75850"/>
                </a:lnTo>
                <a:lnTo>
                  <a:pt x="0" y="107006"/>
                </a:lnTo>
                <a:lnTo>
                  <a:pt x="1829" y="121314"/>
                </a:lnTo>
                <a:lnTo>
                  <a:pt x="17938" y="158914"/>
                </a:lnTo>
                <a:lnTo>
                  <a:pt x="47929" y="186068"/>
                </a:lnTo>
                <a:lnTo>
                  <a:pt x="89172" y="199612"/>
                </a:lnTo>
                <a:lnTo>
                  <a:pt x="104966" y="200556"/>
                </a:lnTo>
                <a:lnTo>
                  <a:pt x="119526" y="198937"/>
                </a:lnTo>
                <a:lnTo>
                  <a:pt x="157842" y="183263"/>
                </a:lnTo>
                <a:lnTo>
                  <a:pt x="185571" y="153672"/>
                </a:lnTo>
                <a:lnTo>
                  <a:pt x="199447" y="113130"/>
                </a:lnTo>
                <a:lnTo>
                  <a:pt x="200430" y="97696"/>
                </a:lnTo>
                <a:lnTo>
                  <a:pt x="199068" y="82835"/>
                </a:lnTo>
                <a:lnTo>
                  <a:pt x="183916" y="43668"/>
                </a:lnTo>
                <a:lnTo>
                  <a:pt x="154802" y="15264"/>
                </a:lnTo>
                <a:lnTo>
                  <a:pt x="115120" y="1016"/>
                </a:lnTo>
                <a:lnTo>
                  <a:pt x="100131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62159" y="3561079"/>
            <a:ext cx="200430" cy="200556"/>
          </a:xfrm>
          <a:custGeom>
            <a:avLst/>
            <a:gdLst/>
            <a:ahLst/>
            <a:cxnLst/>
            <a:rect l="l" t="t" r="r" b="b"/>
            <a:pathLst>
              <a:path w="200430" h="200556">
                <a:moveTo>
                  <a:pt x="100131" y="0"/>
                </a:moveTo>
                <a:lnTo>
                  <a:pt x="52159" y="11630"/>
                </a:lnTo>
                <a:lnTo>
                  <a:pt x="21705" y="37600"/>
                </a:lnTo>
                <a:lnTo>
                  <a:pt x="3639" y="75850"/>
                </a:lnTo>
                <a:lnTo>
                  <a:pt x="0" y="107006"/>
                </a:lnTo>
                <a:lnTo>
                  <a:pt x="1829" y="121314"/>
                </a:lnTo>
                <a:lnTo>
                  <a:pt x="17938" y="158914"/>
                </a:lnTo>
                <a:lnTo>
                  <a:pt x="47929" y="186068"/>
                </a:lnTo>
                <a:lnTo>
                  <a:pt x="89172" y="199612"/>
                </a:lnTo>
                <a:lnTo>
                  <a:pt x="104966" y="200556"/>
                </a:lnTo>
                <a:lnTo>
                  <a:pt x="119526" y="198937"/>
                </a:lnTo>
                <a:lnTo>
                  <a:pt x="157842" y="183263"/>
                </a:lnTo>
                <a:lnTo>
                  <a:pt x="185571" y="153672"/>
                </a:lnTo>
                <a:lnTo>
                  <a:pt x="199447" y="113130"/>
                </a:lnTo>
                <a:lnTo>
                  <a:pt x="200430" y="97696"/>
                </a:lnTo>
                <a:lnTo>
                  <a:pt x="199068" y="82835"/>
                </a:lnTo>
                <a:lnTo>
                  <a:pt x="183916" y="43668"/>
                </a:lnTo>
                <a:lnTo>
                  <a:pt x="154802" y="15264"/>
                </a:lnTo>
                <a:lnTo>
                  <a:pt x="115120" y="1016"/>
                </a:lnTo>
                <a:lnTo>
                  <a:pt x="100131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45441" y="3561079"/>
            <a:ext cx="201627" cy="200556"/>
          </a:xfrm>
          <a:custGeom>
            <a:avLst/>
            <a:gdLst/>
            <a:ahLst/>
            <a:cxnLst/>
            <a:rect l="l" t="t" r="r" b="b"/>
            <a:pathLst>
              <a:path w="201627" h="200556">
                <a:moveTo>
                  <a:pt x="101327" y="0"/>
                </a:moveTo>
                <a:lnTo>
                  <a:pt x="52001" y="12236"/>
                </a:lnTo>
                <a:lnTo>
                  <a:pt x="21685" y="38398"/>
                </a:lnTo>
                <a:lnTo>
                  <a:pt x="3626" y="76753"/>
                </a:lnTo>
                <a:lnTo>
                  <a:pt x="0" y="108020"/>
                </a:lnTo>
                <a:lnTo>
                  <a:pt x="1994" y="122188"/>
                </a:lnTo>
                <a:lnTo>
                  <a:pt x="18644" y="159396"/>
                </a:lnTo>
                <a:lnTo>
                  <a:pt x="49076" y="186242"/>
                </a:lnTo>
                <a:lnTo>
                  <a:pt x="90439" y="199624"/>
                </a:lnTo>
                <a:lnTo>
                  <a:pt x="106163" y="200556"/>
                </a:lnTo>
                <a:lnTo>
                  <a:pt x="120723" y="198937"/>
                </a:lnTo>
                <a:lnTo>
                  <a:pt x="159039" y="183263"/>
                </a:lnTo>
                <a:lnTo>
                  <a:pt x="186767" y="153672"/>
                </a:lnTo>
                <a:lnTo>
                  <a:pt x="200644" y="113130"/>
                </a:lnTo>
                <a:lnTo>
                  <a:pt x="201627" y="97696"/>
                </a:lnTo>
                <a:lnTo>
                  <a:pt x="200265" y="82835"/>
                </a:lnTo>
                <a:lnTo>
                  <a:pt x="185113" y="43668"/>
                </a:lnTo>
                <a:lnTo>
                  <a:pt x="155999" y="15264"/>
                </a:lnTo>
                <a:lnTo>
                  <a:pt x="116317" y="1016"/>
                </a:lnTo>
                <a:lnTo>
                  <a:pt x="10132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29954" y="3561079"/>
            <a:ext cx="201563" cy="200459"/>
          </a:xfrm>
          <a:custGeom>
            <a:avLst/>
            <a:gdLst/>
            <a:ahLst/>
            <a:cxnLst/>
            <a:rect l="l" t="t" r="r" b="b"/>
            <a:pathLst>
              <a:path w="201563" h="200459">
                <a:moveTo>
                  <a:pt x="100025" y="0"/>
                </a:moveTo>
                <a:lnTo>
                  <a:pt x="51277" y="12100"/>
                </a:lnTo>
                <a:lnTo>
                  <a:pt x="21280" y="38340"/>
                </a:lnTo>
                <a:lnTo>
                  <a:pt x="3534" y="76982"/>
                </a:lnTo>
                <a:lnTo>
                  <a:pt x="0" y="108574"/>
                </a:lnTo>
                <a:lnTo>
                  <a:pt x="2006" y="122666"/>
                </a:lnTo>
                <a:lnTo>
                  <a:pt x="18485" y="159653"/>
                </a:lnTo>
                <a:lnTo>
                  <a:pt x="48818" y="186311"/>
                </a:lnTo>
                <a:lnTo>
                  <a:pt x="90648" y="199556"/>
                </a:lnTo>
                <a:lnTo>
                  <a:pt x="106739" y="200459"/>
                </a:lnTo>
                <a:lnTo>
                  <a:pt x="121093" y="198628"/>
                </a:lnTo>
                <a:lnTo>
                  <a:pt x="159054" y="182579"/>
                </a:lnTo>
                <a:lnTo>
                  <a:pt x="186694" y="152838"/>
                </a:lnTo>
                <a:lnTo>
                  <a:pt x="200582" y="112156"/>
                </a:lnTo>
                <a:lnTo>
                  <a:pt x="201563" y="96640"/>
                </a:lnTo>
                <a:lnTo>
                  <a:pt x="200037" y="81923"/>
                </a:lnTo>
                <a:lnTo>
                  <a:pt x="184338" y="43163"/>
                </a:lnTo>
                <a:lnTo>
                  <a:pt x="154770" y="15080"/>
                </a:lnTo>
                <a:lnTo>
                  <a:pt x="114950" y="1004"/>
                </a:lnTo>
                <a:lnTo>
                  <a:pt x="100025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3514" y="3843020"/>
            <a:ext cx="201313" cy="202872"/>
          </a:xfrm>
          <a:custGeom>
            <a:avLst/>
            <a:gdLst/>
            <a:ahLst/>
            <a:cxnLst/>
            <a:rect l="l" t="t" r="r" b="b"/>
            <a:pathLst>
              <a:path w="201313" h="202872">
                <a:moveTo>
                  <a:pt x="99815" y="0"/>
                </a:moveTo>
                <a:lnTo>
                  <a:pt x="60978" y="7606"/>
                </a:lnTo>
                <a:lnTo>
                  <a:pt x="28748" y="30226"/>
                </a:lnTo>
                <a:lnTo>
                  <a:pt x="7468" y="65863"/>
                </a:lnTo>
                <a:lnTo>
                  <a:pt x="0" y="112515"/>
                </a:lnTo>
                <a:lnTo>
                  <a:pt x="2274" y="126528"/>
                </a:lnTo>
                <a:lnTo>
                  <a:pt x="19262" y="163074"/>
                </a:lnTo>
                <a:lnTo>
                  <a:pt x="49890" y="189182"/>
                </a:lnTo>
                <a:lnTo>
                  <a:pt x="92092" y="202027"/>
                </a:lnTo>
                <a:lnTo>
                  <a:pt x="108374" y="202872"/>
                </a:lnTo>
                <a:lnTo>
                  <a:pt x="122480" y="200834"/>
                </a:lnTo>
                <a:lnTo>
                  <a:pt x="159729" y="184347"/>
                </a:lnTo>
                <a:lnTo>
                  <a:pt x="186796" y="154185"/>
                </a:lnTo>
                <a:lnTo>
                  <a:pt x="200364" y="112765"/>
                </a:lnTo>
                <a:lnTo>
                  <a:pt x="201313" y="96875"/>
                </a:lnTo>
                <a:lnTo>
                  <a:pt x="199666" y="82255"/>
                </a:lnTo>
                <a:lnTo>
                  <a:pt x="183789" y="43527"/>
                </a:lnTo>
                <a:lnTo>
                  <a:pt x="154266" y="15265"/>
                </a:lnTo>
                <a:lnTo>
                  <a:pt x="114649" y="1019"/>
                </a:lnTo>
                <a:lnTo>
                  <a:pt x="99815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77860" y="3843020"/>
            <a:ext cx="200219" cy="202997"/>
          </a:xfrm>
          <a:custGeom>
            <a:avLst/>
            <a:gdLst/>
            <a:ahLst/>
            <a:cxnLst/>
            <a:rect l="l" t="t" r="r" b="b"/>
            <a:pathLst>
              <a:path w="200219" h="202997">
                <a:moveTo>
                  <a:pt x="99949" y="0"/>
                </a:moveTo>
                <a:lnTo>
                  <a:pt x="62005" y="7216"/>
                </a:lnTo>
                <a:lnTo>
                  <a:pt x="29309" y="29571"/>
                </a:lnTo>
                <a:lnTo>
                  <a:pt x="7668" y="64901"/>
                </a:lnTo>
                <a:lnTo>
                  <a:pt x="0" y="111003"/>
                </a:lnTo>
                <a:lnTo>
                  <a:pt x="2111" y="125229"/>
                </a:lnTo>
                <a:lnTo>
                  <a:pt x="18749" y="162373"/>
                </a:lnTo>
                <a:lnTo>
                  <a:pt x="49046" y="188963"/>
                </a:lnTo>
                <a:lnTo>
                  <a:pt x="90689" y="202105"/>
                </a:lnTo>
                <a:lnTo>
                  <a:pt x="106693" y="202997"/>
                </a:lnTo>
                <a:lnTo>
                  <a:pt x="120991" y="201159"/>
                </a:lnTo>
                <a:lnTo>
                  <a:pt x="158568" y="185032"/>
                </a:lnTo>
                <a:lnTo>
                  <a:pt x="185711" y="155017"/>
                </a:lnTo>
                <a:lnTo>
                  <a:pt x="199265" y="113726"/>
                </a:lnTo>
                <a:lnTo>
                  <a:pt x="200219" y="97909"/>
                </a:lnTo>
                <a:lnTo>
                  <a:pt x="198735" y="83150"/>
                </a:lnTo>
                <a:lnTo>
                  <a:pt x="183398" y="44027"/>
                </a:lnTo>
                <a:lnTo>
                  <a:pt x="154326" y="15448"/>
                </a:lnTo>
                <a:lnTo>
                  <a:pt x="114846" y="1032"/>
                </a:lnTo>
                <a:lnTo>
                  <a:pt x="99949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62340" y="3843020"/>
            <a:ext cx="200219" cy="202997"/>
          </a:xfrm>
          <a:custGeom>
            <a:avLst/>
            <a:gdLst/>
            <a:ahLst/>
            <a:cxnLst/>
            <a:rect l="l" t="t" r="r" b="b"/>
            <a:pathLst>
              <a:path w="200219" h="202997">
                <a:moveTo>
                  <a:pt x="99949" y="0"/>
                </a:moveTo>
                <a:lnTo>
                  <a:pt x="62005" y="7216"/>
                </a:lnTo>
                <a:lnTo>
                  <a:pt x="29309" y="29571"/>
                </a:lnTo>
                <a:lnTo>
                  <a:pt x="7668" y="64901"/>
                </a:lnTo>
                <a:lnTo>
                  <a:pt x="0" y="111003"/>
                </a:lnTo>
                <a:lnTo>
                  <a:pt x="2111" y="125229"/>
                </a:lnTo>
                <a:lnTo>
                  <a:pt x="18749" y="162373"/>
                </a:lnTo>
                <a:lnTo>
                  <a:pt x="49046" y="188963"/>
                </a:lnTo>
                <a:lnTo>
                  <a:pt x="90689" y="202105"/>
                </a:lnTo>
                <a:lnTo>
                  <a:pt x="106693" y="202997"/>
                </a:lnTo>
                <a:lnTo>
                  <a:pt x="120991" y="201159"/>
                </a:lnTo>
                <a:lnTo>
                  <a:pt x="158568" y="185032"/>
                </a:lnTo>
                <a:lnTo>
                  <a:pt x="185711" y="155017"/>
                </a:lnTo>
                <a:lnTo>
                  <a:pt x="199265" y="113726"/>
                </a:lnTo>
                <a:lnTo>
                  <a:pt x="200219" y="97909"/>
                </a:lnTo>
                <a:lnTo>
                  <a:pt x="198735" y="83150"/>
                </a:lnTo>
                <a:lnTo>
                  <a:pt x="183398" y="44027"/>
                </a:lnTo>
                <a:lnTo>
                  <a:pt x="154326" y="15448"/>
                </a:lnTo>
                <a:lnTo>
                  <a:pt x="114846" y="1032"/>
                </a:lnTo>
                <a:lnTo>
                  <a:pt x="99949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45649" y="3843020"/>
            <a:ext cx="201389" cy="202997"/>
          </a:xfrm>
          <a:custGeom>
            <a:avLst/>
            <a:gdLst/>
            <a:ahLst/>
            <a:cxnLst/>
            <a:rect l="l" t="t" r="r" b="b"/>
            <a:pathLst>
              <a:path w="201389" h="202997">
                <a:moveTo>
                  <a:pt x="101120" y="0"/>
                </a:moveTo>
                <a:lnTo>
                  <a:pt x="61767" y="7735"/>
                </a:lnTo>
                <a:lnTo>
                  <a:pt x="29259" y="30336"/>
                </a:lnTo>
                <a:lnTo>
                  <a:pt x="7646" y="65769"/>
                </a:lnTo>
                <a:lnTo>
                  <a:pt x="0" y="111999"/>
                </a:lnTo>
                <a:lnTo>
                  <a:pt x="2275" y="126085"/>
                </a:lnTo>
                <a:lnTo>
                  <a:pt x="19447" y="162840"/>
                </a:lnTo>
                <a:lnTo>
                  <a:pt x="50174" y="189131"/>
                </a:lnTo>
                <a:lnTo>
                  <a:pt x="91930" y="202116"/>
                </a:lnTo>
                <a:lnTo>
                  <a:pt x="107863" y="202997"/>
                </a:lnTo>
                <a:lnTo>
                  <a:pt x="122162" y="201159"/>
                </a:lnTo>
                <a:lnTo>
                  <a:pt x="159739" y="185032"/>
                </a:lnTo>
                <a:lnTo>
                  <a:pt x="186882" y="155017"/>
                </a:lnTo>
                <a:lnTo>
                  <a:pt x="200436" y="113726"/>
                </a:lnTo>
                <a:lnTo>
                  <a:pt x="201389" y="97909"/>
                </a:lnTo>
                <a:lnTo>
                  <a:pt x="199905" y="83150"/>
                </a:lnTo>
                <a:lnTo>
                  <a:pt x="184569" y="44027"/>
                </a:lnTo>
                <a:lnTo>
                  <a:pt x="155497" y="15448"/>
                </a:lnTo>
                <a:lnTo>
                  <a:pt x="116017" y="1032"/>
                </a:lnTo>
                <a:lnTo>
                  <a:pt x="101120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93527" y="4127500"/>
            <a:ext cx="201300" cy="202856"/>
          </a:xfrm>
          <a:custGeom>
            <a:avLst/>
            <a:gdLst/>
            <a:ahLst/>
            <a:cxnLst/>
            <a:rect l="l" t="t" r="r" b="b"/>
            <a:pathLst>
              <a:path w="201300" h="202856">
                <a:moveTo>
                  <a:pt x="99802" y="0"/>
                </a:moveTo>
                <a:lnTo>
                  <a:pt x="61039" y="7403"/>
                </a:lnTo>
                <a:lnTo>
                  <a:pt x="28772" y="29698"/>
                </a:lnTo>
                <a:lnTo>
                  <a:pt x="7469" y="65239"/>
                </a:lnTo>
                <a:lnTo>
                  <a:pt x="0" y="112407"/>
                </a:lnTo>
                <a:lnTo>
                  <a:pt x="2276" y="126178"/>
                </a:lnTo>
                <a:lnTo>
                  <a:pt x="19281" y="162560"/>
                </a:lnTo>
                <a:lnTo>
                  <a:pt x="49922" y="188899"/>
                </a:lnTo>
                <a:lnTo>
                  <a:pt x="92146" y="201990"/>
                </a:lnTo>
                <a:lnTo>
                  <a:pt x="108440" y="202856"/>
                </a:lnTo>
                <a:lnTo>
                  <a:pt x="122535" y="200757"/>
                </a:lnTo>
                <a:lnTo>
                  <a:pt x="159754" y="183953"/>
                </a:lnTo>
                <a:lnTo>
                  <a:pt x="186797" y="153569"/>
                </a:lnTo>
                <a:lnTo>
                  <a:pt x="200354" y="112374"/>
                </a:lnTo>
                <a:lnTo>
                  <a:pt x="201300" y="96776"/>
                </a:lnTo>
                <a:lnTo>
                  <a:pt x="199654" y="81909"/>
                </a:lnTo>
                <a:lnTo>
                  <a:pt x="183776" y="42971"/>
                </a:lnTo>
                <a:lnTo>
                  <a:pt x="154253" y="14957"/>
                </a:lnTo>
                <a:lnTo>
                  <a:pt x="114637" y="992"/>
                </a:lnTo>
                <a:lnTo>
                  <a:pt x="99802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7864" y="4127500"/>
            <a:ext cx="200214" cy="202987"/>
          </a:xfrm>
          <a:custGeom>
            <a:avLst/>
            <a:gdLst/>
            <a:ahLst/>
            <a:cxnLst/>
            <a:rect l="l" t="t" r="r" b="b"/>
            <a:pathLst>
              <a:path w="200214" h="202987">
                <a:moveTo>
                  <a:pt x="99944" y="0"/>
                </a:moveTo>
                <a:lnTo>
                  <a:pt x="62070" y="7023"/>
                </a:lnTo>
                <a:lnTo>
                  <a:pt x="29339" y="29052"/>
                </a:lnTo>
                <a:lnTo>
                  <a:pt x="7674" y="64283"/>
                </a:lnTo>
                <a:lnTo>
                  <a:pt x="0" y="110873"/>
                </a:lnTo>
                <a:lnTo>
                  <a:pt x="2117" y="124882"/>
                </a:lnTo>
                <a:lnTo>
                  <a:pt x="18768" y="161849"/>
                </a:lnTo>
                <a:lnTo>
                  <a:pt x="49076" y="188675"/>
                </a:lnTo>
                <a:lnTo>
                  <a:pt x="90739" y="202073"/>
                </a:lnTo>
                <a:lnTo>
                  <a:pt x="106751" y="202987"/>
                </a:lnTo>
                <a:lnTo>
                  <a:pt x="121041" y="201094"/>
                </a:lnTo>
                <a:lnTo>
                  <a:pt x="158593" y="184653"/>
                </a:lnTo>
                <a:lnTo>
                  <a:pt x="185717" y="154412"/>
                </a:lnTo>
                <a:lnTo>
                  <a:pt x="199261" y="113383"/>
                </a:lnTo>
                <a:lnTo>
                  <a:pt x="200214" y="97830"/>
                </a:lnTo>
                <a:lnTo>
                  <a:pt x="198730" y="82817"/>
                </a:lnTo>
                <a:lnTo>
                  <a:pt x="183394" y="43470"/>
                </a:lnTo>
                <a:lnTo>
                  <a:pt x="154321" y="15138"/>
                </a:lnTo>
                <a:lnTo>
                  <a:pt x="114841" y="1005"/>
                </a:lnTo>
                <a:lnTo>
                  <a:pt x="99944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62345" y="4127500"/>
            <a:ext cx="200214" cy="202987"/>
          </a:xfrm>
          <a:custGeom>
            <a:avLst/>
            <a:gdLst/>
            <a:ahLst/>
            <a:cxnLst/>
            <a:rect l="l" t="t" r="r" b="b"/>
            <a:pathLst>
              <a:path w="200214" h="202987">
                <a:moveTo>
                  <a:pt x="99944" y="0"/>
                </a:moveTo>
                <a:lnTo>
                  <a:pt x="62070" y="7023"/>
                </a:lnTo>
                <a:lnTo>
                  <a:pt x="29339" y="29052"/>
                </a:lnTo>
                <a:lnTo>
                  <a:pt x="7674" y="64283"/>
                </a:lnTo>
                <a:lnTo>
                  <a:pt x="0" y="110873"/>
                </a:lnTo>
                <a:lnTo>
                  <a:pt x="2117" y="124882"/>
                </a:lnTo>
                <a:lnTo>
                  <a:pt x="18768" y="161849"/>
                </a:lnTo>
                <a:lnTo>
                  <a:pt x="49076" y="188675"/>
                </a:lnTo>
                <a:lnTo>
                  <a:pt x="90739" y="202073"/>
                </a:lnTo>
                <a:lnTo>
                  <a:pt x="106751" y="202987"/>
                </a:lnTo>
                <a:lnTo>
                  <a:pt x="121041" y="201094"/>
                </a:lnTo>
                <a:lnTo>
                  <a:pt x="158593" y="184653"/>
                </a:lnTo>
                <a:lnTo>
                  <a:pt x="185717" y="154412"/>
                </a:lnTo>
                <a:lnTo>
                  <a:pt x="199261" y="113383"/>
                </a:lnTo>
                <a:lnTo>
                  <a:pt x="200214" y="97830"/>
                </a:lnTo>
                <a:lnTo>
                  <a:pt x="198730" y="82817"/>
                </a:lnTo>
                <a:lnTo>
                  <a:pt x="183394" y="43470"/>
                </a:lnTo>
                <a:lnTo>
                  <a:pt x="154321" y="15138"/>
                </a:lnTo>
                <a:lnTo>
                  <a:pt x="114841" y="1005"/>
                </a:lnTo>
                <a:lnTo>
                  <a:pt x="99944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45654" y="4127500"/>
            <a:ext cx="201384" cy="202987"/>
          </a:xfrm>
          <a:custGeom>
            <a:avLst/>
            <a:gdLst/>
            <a:ahLst/>
            <a:cxnLst/>
            <a:rect l="l" t="t" r="r" b="b"/>
            <a:pathLst>
              <a:path w="201384" h="202987">
                <a:moveTo>
                  <a:pt x="101114" y="0"/>
                </a:moveTo>
                <a:lnTo>
                  <a:pt x="61839" y="7528"/>
                </a:lnTo>
                <a:lnTo>
                  <a:pt x="29293" y="29804"/>
                </a:lnTo>
                <a:lnTo>
                  <a:pt x="7653" y="65142"/>
                </a:lnTo>
                <a:lnTo>
                  <a:pt x="0" y="111852"/>
                </a:lnTo>
                <a:lnTo>
                  <a:pt x="2281" y="125728"/>
                </a:lnTo>
                <a:lnTo>
                  <a:pt x="19466" y="162318"/>
                </a:lnTo>
                <a:lnTo>
                  <a:pt x="50204" y="188845"/>
                </a:lnTo>
                <a:lnTo>
                  <a:pt x="91979" y="202084"/>
                </a:lnTo>
                <a:lnTo>
                  <a:pt x="107921" y="202987"/>
                </a:lnTo>
                <a:lnTo>
                  <a:pt x="122211" y="201094"/>
                </a:lnTo>
                <a:lnTo>
                  <a:pt x="159764" y="184653"/>
                </a:lnTo>
                <a:lnTo>
                  <a:pt x="186887" y="154412"/>
                </a:lnTo>
                <a:lnTo>
                  <a:pt x="200432" y="113383"/>
                </a:lnTo>
                <a:lnTo>
                  <a:pt x="201384" y="97830"/>
                </a:lnTo>
                <a:lnTo>
                  <a:pt x="199900" y="82817"/>
                </a:lnTo>
                <a:lnTo>
                  <a:pt x="184564" y="43470"/>
                </a:lnTo>
                <a:lnTo>
                  <a:pt x="155491" y="15138"/>
                </a:lnTo>
                <a:lnTo>
                  <a:pt x="116012" y="1005"/>
                </a:lnTo>
                <a:lnTo>
                  <a:pt x="101114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30177" y="4127500"/>
            <a:ext cx="201300" cy="202856"/>
          </a:xfrm>
          <a:custGeom>
            <a:avLst/>
            <a:gdLst/>
            <a:ahLst/>
            <a:cxnLst/>
            <a:rect l="l" t="t" r="r" b="b"/>
            <a:pathLst>
              <a:path w="201300" h="202856">
                <a:moveTo>
                  <a:pt x="99802" y="0"/>
                </a:moveTo>
                <a:lnTo>
                  <a:pt x="61039" y="7403"/>
                </a:lnTo>
                <a:lnTo>
                  <a:pt x="28772" y="29698"/>
                </a:lnTo>
                <a:lnTo>
                  <a:pt x="7469" y="65239"/>
                </a:lnTo>
                <a:lnTo>
                  <a:pt x="0" y="112407"/>
                </a:lnTo>
                <a:lnTo>
                  <a:pt x="2276" y="126178"/>
                </a:lnTo>
                <a:lnTo>
                  <a:pt x="19281" y="162560"/>
                </a:lnTo>
                <a:lnTo>
                  <a:pt x="49922" y="188899"/>
                </a:lnTo>
                <a:lnTo>
                  <a:pt x="92146" y="201990"/>
                </a:lnTo>
                <a:lnTo>
                  <a:pt x="108440" y="202856"/>
                </a:lnTo>
                <a:lnTo>
                  <a:pt x="122535" y="200757"/>
                </a:lnTo>
                <a:lnTo>
                  <a:pt x="159754" y="183953"/>
                </a:lnTo>
                <a:lnTo>
                  <a:pt x="186797" y="153569"/>
                </a:lnTo>
                <a:lnTo>
                  <a:pt x="200354" y="112374"/>
                </a:lnTo>
                <a:lnTo>
                  <a:pt x="201300" y="96776"/>
                </a:lnTo>
                <a:lnTo>
                  <a:pt x="199654" y="81909"/>
                </a:lnTo>
                <a:lnTo>
                  <a:pt x="183776" y="42971"/>
                </a:lnTo>
                <a:lnTo>
                  <a:pt x="154253" y="14957"/>
                </a:lnTo>
                <a:lnTo>
                  <a:pt x="114637" y="992"/>
                </a:lnTo>
                <a:lnTo>
                  <a:pt x="99802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93450" y="4411979"/>
            <a:ext cx="201417" cy="201656"/>
          </a:xfrm>
          <a:custGeom>
            <a:avLst/>
            <a:gdLst/>
            <a:ahLst/>
            <a:cxnLst/>
            <a:rect l="l" t="t" r="r" b="b"/>
            <a:pathLst>
              <a:path w="201417" h="201656">
                <a:moveTo>
                  <a:pt x="99879" y="0"/>
                </a:moveTo>
                <a:lnTo>
                  <a:pt x="62262" y="6914"/>
                </a:lnTo>
                <a:lnTo>
                  <a:pt x="29408" y="28858"/>
                </a:lnTo>
                <a:lnTo>
                  <a:pt x="7671" y="63972"/>
                </a:lnTo>
                <a:lnTo>
                  <a:pt x="0" y="110351"/>
                </a:lnTo>
                <a:lnTo>
                  <a:pt x="2199" y="124258"/>
                </a:lnTo>
                <a:lnTo>
                  <a:pt x="19026" y="160934"/>
                </a:lnTo>
                <a:lnTo>
                  <a:pt x="49500" y="187518"/>
                </a:lnTo>
                <a:lnTo>
                  <a:pt x="91444" y="200765"/>
                </a:lnTo>
                <a:lnTo>
                  <a:pt x="107598" y="201656"/>
                </a:lnTo>
                <a:lnTo>
                  <a:pt x="121817" y="199661"/>
                </a:lnTo>
                <a:lnTo>
                  <a:pt x="159391" y="183075"/>
                </a:lnTo>
                <a:lnTo>
                  <a:pt x="186724" y="152894"/>
                </a:lnTo>
                <a:lnTo>
                  <a:pt x="200448" y="112089"/>
                </a:lnTo>
                <a:lnTo>
                  <a:pt x="201417" y="96640"/>
                </a:lnTo>
                <a:lnTo>
                  <a:pt x="199891" y="81923"/>
                </a:lnTo>
                <a:lnTo>
                  <a:pt x="184192" y="43163"/>
                </a:lnTo>
                <a:lnTo>
                  <a:pt x="154624" y="15080"/>
                </a:lnTo>
                <a:lnTo>
                  <a:pt x="114804" y="1004"/>
                </a:lnTo>
                <a:lnTo>
                  <a:pt x="99879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77803" y="4411979"/>
            <a:ext cx="200306" cy="201772"/>
          </a:xfrm>
          <a:custGeom>
            <a:avLst/>
            <a:gdLst/>
            <a:ahLst/>
            <a:cxnLst/>
            <a:rect l="l" t="t" r="r" b="b"/>
            <a:pathLst>
              <a:path w="200306" h="201772">
                <a:moveTo>
                  <a:pt x="100006" y="0"/>
                </a:moveTo>
                <a:lnTo>
                  <a:pt x="51130" y="12179"/>
                </a:lnTo>
                <a:lnTo>
                  <a:pt x="21209" y="38463"/>
                </a:lnTo>
                <a:lnTo>
                  <a:pt x="3516" y="77169"/>
                </a:lnTo>
                <a:lnTo>
                  <a:pt x="0" y="108833"/>
                </a:lnTo>
                <a:lnTo>
                  <a:pt x="2032" y="122946"/>
                </a:lnTo>
                <a:lnTo>
                  <a:pt x="18501" y="160213"/>
                </a:lnTo>
                <a:lnTo>
                  <a:pt x="48639" y="187286"/>
                </a:lnTo>
                <a:lnTo>
                  <a:pt x="90009" y="200835"/>
                </a:lnTo>
                <a:lnTo>
                  <a:pt x="105875" y="201772"/>
                </a:lnTo>
                <a:lnTo>
                  <a:pt x="120294" y="199988"/>
                </a:lnTo>
                <a:lnTo>
                  <a:pt x="158210" y="183771"/>
                </a:lnTo>
                <a:lnTo>
                  <a:pt x="185625" y="153733"/>
                </a:lnTo>
                <a:lnTo>
                  <a:pt x="199335" y="113063"/>
                </a:lnTo>
                <a:lnTo>
                  <a:pt x="200306" y="97696"/>
                </a:lnTo>
                <a:lnTo>
                  <a:pt x="198944" y="82835"/>
                </a:lnTo>
                <a:lnTo>
                  <a:pt x="183791" y="43668"/>
                </a:lnTo>
                <a:lnTo>
                  <a:pt x="154677" y="15264"/>
                </a:lnTo>
                <a:lnTo>
                  <a:pt x="114996" y="1016"/>
                </a:lnTo>
                <a:lnTo>
                  <a:pt x="100006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62283" y="4411979"/>
            <a:ext cx="200306" cy="201772"/>
          </a:xfrm>
          <a:custGeom>
            <a:avLst/>
            <a:gdLst/>
            <a:ahLst/>
            <a:cxnLst/>
            <a:rect l="l" t="t" r="r" b="b"/>
            <a:pathLst>
              <a:path w="200306" h="201772">
                <a:moveTo>
                  <a:pt x="100006" y="0"/>
                </a:moveTo>
                <a:lnTo>
                  <a:pt x="51130" y="12179"/>
                </a:lnTo>
                <a:lnTo>
                  <a:pt x="21209" y="38463"/>
                </a:lnTo>
                <a:lnTo>
                  <a:pt x="3516" y="77169"/>
                </a:lnTo>
                <a:lnTo>
                  <a:pt x="0" y="108833"/>
                </a:lnTo>
                <a:lnTo>
                  <a:pt x="2032" y="122946"/>
                </a:lnTo>
                <a:lnTo>
                  <a:pt x="18501" y="160213"/>
                </a:lnTo>
                <a:lnTo>
                  <a:pt x="48639" y="187286"/>
                </a:lnTo>
                <a:lnTo>
                  <a:pt x="90009" y="200835"/>
                </a:lnTo>
                <a:lnTo>
                  <a:pt x="105875" y="201772"/>
                </a:lnTo>
                <a:lnTo>
                  <a:pt x="120294" y="199988"/>
                </a:lnTo>
                <a:lnTo>
                  <a:pt x="158210" y="183771"/>
                </a:lnTo>
                <a:lnTo>
                  <a:pt x="185625" y="153733"/>
                </a:lnTo>
                <a:lnTo>
                  <a:pt x="199335" y="113063"/>
                </a:lnTo>
                <a:lnTo>
                  <a:pt x="200306" y="97696"/>
                </a:lnTo>
                <a:lnTo>
                  <a:pt x="198944" y="82835"/>
                </a:lnTo>
                <a:lnTo>
                  <a:pt x="183791" y="43668"/>
                </a:lnTo>
                <a:lnTo>
                  <a:pt x="154677" y="15264"/>
                </a:lnTo>
                <a:lnTo>
                  <a:pt x="114996" y="1016"/>
                </a:lnTo>
                <a:lnTo>
                  <a:pt x="100006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45585" y="4411979"/>
            <a:ext cx="201484" cy="201772"/>
          </a:xfrm>
          <a:custGeom>
            <a:avLst/>
            <a:gdLst/>
            <a:ahLst/>
            <a:cxnLst/>
            <a:rect l="l" t="t" r="r" b="b"/>
            <a:pathLst>
              <a:path w="201484" h="201772">
                <a:moveTo>
                  <a:pt x="101185" y="0"/>
                </a:moveTo>
                <a:lnTo>
                  <a:pt x="63053" y="7039"/>
                </a:lnTo>
                <a:lnTo>
                  <a:pt x="29925" y="28966"/>
                </a:lnTo>
                <a:lnTo>
                  <a:pt x="7851" y="63874"/>
                </a:lnTo>
                <a:lnTo>
                  <a:pt x="0" y="109820"/>
                </a:lnTo>
                <a:lnTo>
                  <a:pt x="2196" y="123799"/>
                </a:lnTo>
                <a:lnTo>
                  <a:pt x="19201" y="160687"/>
                </a:lnTo>
                <a:lnTo>
                  <a:pt x="49771" y="187458"/>
                </a:lnTo>
                <a:lnTo>
                  <a:pt x="91257" y="200847"/>
                </a:lnTo>
                <a:lnTo>
                  <a:pt x="107053" y="201772"/>
                </a:lnTo>
                <a:lnTo>
                  <a:pt x="121472" y="199988"/>
                </a:lnTo>
                <a:lnTo>
                  <a:pt x="159389" y="183771"/>
                </a:lnTo>
                <a:lnTo>
                  <a:pt x="186803" y="153733"/>
                </a:lnTo>
                <a:lnTo>
                  <a:pt x="200513" y="113063"/>
                </a:lnTo>
                <a:lnTo>
                  <a:pt x="201484" y="97696"/>
                </a:lnTo>
                <a:lnTo>
                  <a:pt x="200122" y="82835"/>
                </a:lnTo>
                <a:lnTo>
                  <a:pt x="184970" y="43668"/>
                </a:lnTo>
                <a:lnTo>
                  <a:pt x="155856" y="15264"/>
                </a:lnTo>
                <a:lnTo>
                  <a:pt x="116174" y="1016"/>
                </a:lnTo>
                <a:lnTo>
                  <a:pt x="101185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93304" y="4696459"/>
            <a:ext cx="201563" cy="200459"/>
          </a:xfrm>
          <a:custGeom>
            <a:avLst/>
            <a:gdLst/>
            <a:ahLst/>
            <a:cxnLst/>
            <a:rect l="l" t="t" r="r" b="b"/>
            <a:pathLst>
              <a:path w="201563" h="200459">
                <a:moveTo>
                  <a:pt x="100025" y="0"/>
                </a:moveTo>
                <a:lnTo>
                  <a:pt x="51277" y="12100"/>
                </a:lnTo>
                <a:lnTo>
                  <a:pt x="21280" y="38340"/>
                </a:lnTo>
                <a:lnTo>
                  <a:pt x="3534" y="76982"/>
                </a:lnTo>
                <a:lnTo>
                  <a:pt x="0" y="108574"/>
                </a:lnTo>
                <a:lnTo>
                  <a:pt x="2006" y="122666"/>
                </a:lnTo>
                <a:lnTo>
                  <a:pt x="18485" y="159653"/>
                </a:lnTo>
                <a:lnTo>
                  <a:pt x="48818" y="186311"/>
                </a:lnTo>
                <a:lnTo>
                  <a:pt x="90648" y="199556"/>
                </a:lnTo>
                <a:lnTo>
                  <a:pt x="106739" y="200459"/>
                </a:lnTo>
                <a:lnTo>
                  <a:pt x="121093" y="198628"/>
                </a:lnTo>
                <a:lnTo>
                  <a:pt x="159054" y="182579"/>
                </a:lnTo>
                <a:lnTo>
                  <a:pt x="186694" y="152838"/>
                </a:lnTo>
                <a:lnTo>
                  <a:pt x="200582" y="112156"/>
                </a:lnTo>
                <a:lnTo>
                  <a:pt x="201563" y="96640"/>
                </a:lnTo>
                <a:lnTo>
                  <a:pt x="200037" y="81923"/>
                </a:lnTo>
                <a:lnTo>
                  <a:pt x="184338" y="43163"/>
                </a:lnTo>
                <a:lnTo>
                  <a:pt x="154770" y="15080"/>
                </a:lnTo>
                <a:lnTo>
                  <a:pt x="114950" y="1004"/>
                </a:lnTo>
                <a:lnTo>
                  <a:pt x="100025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77678" y="4696459"/>
            <a:ext cx="200430" cy="200556"/>
          </a:xfrm>
          <a:custGeom>
            <a:avLst/>
            <a:gdLst/>
            <a:ahLst/>
            <a:cxnLst/>
            <a:rect l="l" t="t" r="r" b="b"/>
            <a:pathLst>
              <a:path w="200430" h="200556">
                <a:moveTo>
                  <a:pt x="100131" y="0"/>
                </a:moveTo>
                <a:lnTo>
                  <a:pt x="52159" y="11630"/>
                </a:lnTo>
                <a:lnTo>
                  <a:pt x="21705" y="37600"/>
                </a:lnTo>
                <a:lnTo>
                  <a:pt x="3639" y="75850"/>
                </a:lnTo>
                <a:lnTo>
                  <a:pt x="0" y="107006"/>
                </a:lnTo>
                <a:lnTo>
                  <a:pt x="1829" y="121314"/>
                </a:lnTo>
                <a:lnTo>
                  <a:pt x="17938" y="158914"/>
                </a:lnTo>
                <a:lnTo>
                  <a:pt x="47929" y="186068"/>
                </a:lnTo>
                <a:lnTo>
                  <a:pt x="89172" y="199612"/>
                </a:lnTo>
                <a:lnTo>
                  <a:pt x="104966" y="200556"/>
                </a:lnTo>
                <a:lnTo>
                  <a:pt x="119526" y="198937"/>
                </a:lnTo>
                <a:lnTo>
                  <a:pt x="157842" y="183263"/>
                </a:lnTo>
                <a:lnTo>
                  <a:pt x="185571" y="153672"/>
                </a:lnTo>
                <a:lnTo>
                  <a:pt x="199447" y="113130"/>
                </a:lnTo>
                <a:lnTo>
                  <a:pt x="200430" y="97696"/>
                </a:lnTo>
                <a:lnTo>
                  <a:pt x="199068" y="82835"/>
                </a:lnTo>
                <a:lnTo>
                  <a:pt x="183916" y="43668"/>
                </a:lnTo>
                <a:lnTo>
                  <a:pt x="154802" y="15264"/>
                </a:lnTo>
                <a:lnTo>
                  <a:pt x="115120" y="1016"/>
                </a:lnTo>
                <a:lnTo>
                  <a:pt x="10013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62159" y="4696459"/>
            <a:ext cx="200430" cy="200556"/>
          </a:xfrm>
          <a:custGeom>
            <a:avLst/>
            <a:gdLst/>
            <a:ahLst/>
            <a:cxnLst/>
            <a:rect l="l" t="t" r="r" b="b"/>
            <a:pathLst>
              <a:path w="200430" h="200556">
                <a:moveTo>
                  <a:pt x="100131" y="0"/>
                </a:moveTo>
                <a:lnTo>
                  <a:pt x="52159" y="11630"/>
                </a:lnTo>
                <a:lnTo>
                  <a:pt x="21705" y="37600"/>
                </a:lnTo>
                <a:lnTo>
                  <a:pt x="3639" y="75850"/>
                </a:lnTo>
                <a:lnTo>
                  <a:pt x="0" y="107006"/>
                </a:lnTo>
                <a:lnTo>
                  <a:pt x="1829" y="121314"/>
                </a:lnTo>
                <a:lnTo>
                  <a:pt x="17938" y="158914"/>
                </a:lnTo>
                <a:lnTo>
                  <a:pt x="47929" y="186068"/>
                </a:lnTo>
                <a:lnTo>
                  <a:pt x="89172" y="199612"/>
                </a:lnTo>
                <a:lnTo>
                  <a:pt x="104966" y="200556"/>
                </a:lnTo>
                <a:lnTo>
                  <a:pt x="119526" y="198937"/>
                </a:lnTo>
                <a:lnTo>
                  <a:pt x="157842" y="183263"/>
                </a:lnTo>
                <a:lnTo>
                  <a:pt x="185571" y="153672"/>
                </a:lnTo>
                <a:lnTo>
                  <a:pt x="199447" y="113130"/>
                </a:lnTo>
                <a:lnTo>
                  <a:pt x="200430" y="97696"/>
                </a:lnTo>
                <a:lnTo>
                  <a:pt x="199068" y="82835"/>
                </a:lnTo>
                <a:lnTo>
                  <a:pt x="183916" y="43668"/>
                </a:lnTo>
                <a:lnTo>
                  <a:pt x="154802" y="15264"/>
                </a:lnTo>
                <a:lnTo>
                  <a:pt x="115120" y="1016"/>
                </a:lnTo>
                <a:lnTo>
                  <a:pt x="100131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45441" y="4696459"/>
            <a:ext cx="201627" cy="200556"/>
          </a:xfrm>
          <a:custGeom>
            <a:avLst/>
            <a:gdLst/>
            <a:ahLst/>
            <a:cxnLst/>
            <a:rect l="l" t="t" r="r" b="b"/>
            <a:pathLst>
              <a:path w="201627" h="200556">
                <a:moveTo>
                  <a:pt x="101327" y="0"/>
                </a:moveTo>
                <a:lnTo>
                  <a:pt x="52001" y="12236"/>
                </a:lnTo>
                <a:lnTo>
                  <a:pt x="21685" y="38398"/>
                </a:lnTo>
                <a:lnTo>
                  <a:pt x="3626" y="76753"/>
                </a:lnTo>
                <a:lnTo>
                  <a:pt x="0" y="108020"/>
                </a:lnTo>
                <a:lnTo>
                  <a:pt x="1994" y="122188"/>
                </a:lnTo>
                <a:lnTo>
                  <a:pt x="18644" y="159396"/>
                </a:lnTo>
                <a:lnTo>
                  <a:pt x="49076" y="186242"/>
                </a:lnTo>
                <a:lnTo>
                  <a:pt x="90439" y="199624"/>
                </a:lnTo>
                <a:lnTo>
                  <a:pt x="106163" y="200556"/>
                </a:lnTo>
                <a:lnTo>
                  <a:pt x="120723" y="198937"/>
                </a:lnTo>
                <a:lnTo>
                  <a:pt x="159039" y="183263"/>
                </a:lnTo>
                <a:lnTo>
                  <a:pt x="186767" y="153672"/>
                </a:lnTo>
                <a:lnTo>
                  <a:pt x="200644" y="113130"/>
                </a:lnTo>
                <a:lnTo>
                  <a:pt x="201627" y="97696"/>
                </a:lnTo>
                <a:lnTo>
                  <a:pt x="200265" y="82835"/>
                </a:lnTo>
                <a:lnTo>
                  <a:pt x="185113" y="43668"/>
                </a:lnTo>
                <a:lnTo>
                  <a:pt x="155999" y="15264"/>
                </a:lnTo>
                <a:lnTo>
                  <a:pt x="116317" y="1016"/>
                </a:lnTo>
                <a:lnTo>
                  <a:pt x="10132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77729" y="4979670"/>
            <a:ext cx="200350" cy="201781"/>
          </a:xfrm>
          <a:custGeom>
            <a:avLst/>
            <a:gdLst/>
            <a:ahLst/>
            <a:cxnLst/>
            <a:rect l="l" t="t" r="r" b="b"/>
            <a:pathLst>
              <a:path w="200350" h="201781">
                <a:moveTo>
                  <a:pt x="100080" y="0"/>
                </a:moveTo>
                <a:lnTo>
                  <a:pt x="51125" y="12228"/>
                </a:lnTo>
                <a:lnTo>
                  <a:pt x="21236" y="38552"/>
                </a:lnTo>
                <a:lnTo>
                  <a:pt x="3542" y="77327"/>
                </a:lnTo>
                <a:lnTo>
                  <a:pt x="0" y="109068"/>
                </a:lnTo>
                <a:lnTo>
                  <a:pt x="1919" y="123267"/>
                </a:lnTo>
                <a:lnTo>
                  <a:pt x="18214" y="160558"/>
                </a:lnTo>
                <a:lnTo>
                  <a:pt x="48378" y="187462"/>
                </a:lnTo>
                <a:lnTo>
                  <a:pt x="89919" y="200857"/>
                </a:lnTo>
                <a:lnTo>
                  <a:pt x="105863" y="201781"/>
                </a:lnTo>
                <a:lnTo>
                  <a:pt x="120294" y="200053"/>
                </a:lnTo>
                <a:lnTo>
                  <a:pt x="158242" y="184155"/>
                </a:lnTo>
                <a:lnTo>
                  <a:pt x="185676" y="154358"/>
                </a:lnTo>
                <a:lnTo>
                  <a:pt x="199385" y="113451"/>
                </a:lnTo>
                <a:lnTo>
                  <a:pt x="200350" y="97830"/>
                </a:lnTo>
                <a:lnTo>
                  <a:pt x="198866" y="82817"/>
                </a:lnTo>
                <a:lnTo>
                  <a:pt x="183530" y="43470"/>
                </a:lnTo>
                <a:lnTo>
                  <a:pt x="154457" y="15138"/>
                </a:lnTo>
                <a:lnTo>
                  <a:pt x="114977" y="1005"/>
                </a:lnTo>
                <a:lnTo>
                  <a:pt x="100080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45500" y="4979670"/>
            <a:ext cx="201538" cy="201781"/>
          </a:xfrm>
          <a:custGeom>
            <a:avLst/>
            <a:gdLst/>
            <a:ahLst/>
            <a:cxnLst/>
            <a:rect l="l" t="t" r="r" b="b"/>
            <a:pathLst>
              <a:path w="201538" h="201781">
                <a:moveTo>
                  <a:pt x="101269" y="0"/>
                </a:moveTo>
                <a:lnTo>
                  <a:pt x="63039" y="7081"/>
                </a:lnTo>
                <a:lnTo>
                  <a:pt x="29951" y="29046"/>
                </a:lnTo>
                <a:lnTo>
                  <a:pt x="7887" y="64015"/>
                </a:lnTo>
                <a:lnTo>
                  <a:pt x="0" y="110073"/>
                </a:lnTo>
                <a:lnTo>
                  <a:pt x="2084" y="124134"/>
                </a:lnTo>
                <a:lnTo>
                  <a:pt x="18920" y="161035"/>
                </a:lnTo>
                <a:lnTo>
                  <a:pt x="49521" y="187634"/>
                </a:lnTo>
                <a:lnTo>
                  <a:pt x="91178" y="200869"/>
                </a:lnTo>
                <a:lnTo>
                  <a:pt x="107052" y="201781"/>
                </a:lnTo>
                <a:lnTo>
                  <a:pt x="121482" y="200053"/>
                </a:lnTo>
                <a:lnTo>
                  <a:pt x="159430" y="184155"/>
                </a:lnTo>
                <a:lnTo>
                  <a:pt x="186865" y="154358"/>
                </a:lnTo>
                <a:lnTo>
                  <a:pt x="200574" y="113451"/>
                </a:lnTo>
                <a:lnTo>
                  <a:pt x="201538" y="97830"/>
                </a:lnTo>
                <a:lnTo>
                  <a:pt x="200054" y="82817"/>
                </a:lnTo>
                <a:lnTo>
                  <a:pt x="184718" y="43470"/>
                </a:lnTo>
                <a:lnTo>
                  <a:pt x="155645" y="15138"/>
                </a:lnTo>
                <a:lnTo>
                  <a:pt x="116166" y="1005"/>
                </a:lnTo>
                <a:lnTo>
                  <a:pt x="101269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" y="2819400"/>
            <a:ext cx="8229600" cy="1270"/>
          </a:xfrm>
          <a:custGeom>
            <a:avLst/>
            <a:gdLst/>
            <a:ahLst/>
            <a:cxnLst/>
            <a:rect l="l" t="t" r="r" b="b"/>
            <a:pathLst>
              <a:path w="8229600" h="1270">
                <a:moveTo>
                  <a:pt x="0" y="0"/>
                </a:moveTo>
                <a:lnTo>
                  <a:pt x="8229600" y="127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99440" y="1821179"/>
            <a:ext cx="6421755" cy="7385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3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4800" b="1" spc="-10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4800" b="1" spc="-1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4800" b="1" spc="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4800" b="1" spc="-1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4800" b="1" spc="0" dirty="0" smtClean="0">
                <a:solidFill>
                  <a:srgbClr val="330066"/>
                </a:solidFill>
                <a:latin typeface="Arial"/>
                <a:cs typeface="Arial"/>
              </a:rPr>
              <a:t>mas</a:t>
            </a:r>
            <a:r>
              <a:rPr sz="4800" b="1" spc="-2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4800" b="1" spc="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4800" b="1" spc="-20" dirty="0" smtClean="0">
                <a:solidFill>
                  <a:srgbClr val="330066"/>
                </a:solidFill>
                <a:latin typeface="Arial"/>
                <a:cs typeface="Arial"/>
              </a:rPr>
              <a:t>is</a:t>
            </a:r>
            <a:r>
              <a:rPr sz="4800" b="1" spc="-3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4800" b="1" spc="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4800" b="1" spc="-25" dirty="0" smtClean="0">
                <a:solidFill>
                  <a:srgbClr val="330066"/>
                </a:solidFill>
                <a:latin typeface="Arial"/>
                <a:cs typeface="Arial"/>
              </a:rPr>
              <a:t>ib</a:t>
            </a:r>
            <a:r>
              <a:rPr sz="4800" b="1" spc="-55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4800" b="1" spc="-10" dirty="0" smtClean="0">
                <a:solidFill>
                  <a:srgbClr val="330066"/>
                </a:solidFill>
                <a:latin typeface="Arial"/>
                <a:cs typeface="Arial"/>
              </a:rPr>
              <a:t>í</a:t>
            </a:r>
            <a:r>
              <a:rPr sz="4800" b="1" spc="-45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4800" b="1" spc="-30" dirty="0" smtClean="0">
                <a:solidFill>
                  <a:srgbClr val="330066"/>
                </a:solidFill>
                <a:latin typeface="Arial"/>
                <a:cs typeface="Arial"/>
              </a:rPr>
              <a:t>os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66800" y="3096259"/>
            <a:ext cx="5953125" cy="1085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pt-BR" sz="3200" spc="-20" dirty="0" smtClean="0">
                <a:latin typeface="Arial"/>
                <a:cs typeface="Arial"/>
              </a:rPr>
              <a:t>CAP 02 – Prof. Ricardo Loiola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390" y="46990"/>
            <a:ext cx="6303645" cy="1790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  <a:tabLst>
                <a:tab pos="1910714" algn="l"/>
              </a:tabLst>
            </a:pP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ilos	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ite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ônicos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– 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ce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em 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do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2747009"/>
            <a:ext cx="7390130" cy="1811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marR="43053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oce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sos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un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cam por 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um 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epo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tó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um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27660" marR="1270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latin typeface="Arial"/>
                <a:cs typeface="Arial"/>
              </a:rPr>
              <a:t>S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ste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as 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st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bu</a:t>
            </a:r>
            <a:r>
              <a:rPr sz="2800" spc="-10" dirty="0" smtClean="0">
                <a:latin typeface="Arial"/>
                <a:cs typeface="Arial"/>
              </a:rPr>
              <a:t>ídos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baseados </a:t>
            </a:r>
            <a:r>
              <a:rPr sz="2800" spc="10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W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b,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m g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ande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pa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te,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ados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m dados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  <a:tabLst>
                <a:tab pos="1910714" algn="l"/>
              </a:tabLst>
            </a:pP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ilos	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ite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ônicos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– 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b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sea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m ev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nto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2747009"/>
            <a:ext cx="7948295" cy="27590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latin typeface="Arial"/>
                <a:cs typeface="Arial"/>
              </a:rPr>
              <a:t>S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ste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as </a:t>
            </a:r>
            <a:r>
              <a:rPr sz="2800" spc="10" dirty="0" smtClean="0">
                <a:latin typeface="Arial"/>
                <a:cs typeface="Arial"/>
              </a:rPr>
              <a:t>p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10" dirty="0" smtClean="0">
                <a:latin typeface="Arial"/>
                <a:cs typeface="Arial"/>
              </a:rPr>
              <a:t>b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/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ubsc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27660" marR="1270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oce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sos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pub</a:t>
            </a:r>
            <a:r>
              <a:rPr sz="2800" spc="-5" dirty="0" smtClean="0">
                <a:latin typeface="Arial"/>
                <a:cs typeface="Arial"/>
              </a:rPr>
              <a:t>li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am even</a:t>
            </a:r>
            <a:r>
              <a:rPr sz="2800" spc="-10" dirty="0" smtClean="0">
                <a:latin typeface="Arial"/>
                <a:cs typeface="Arial"/>
              </a:rPr>
              <a:t>tos 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 m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dd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w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 a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segu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que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oce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sos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que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se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ubs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am pa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esses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even</a:t>
            </a:r>
            <a:r>
              <a:rPr sz="2800" spc="-10" dirty="0" smtClean="0">
                <a:latin typeface="Arial"/>
                <a:cs typeface="Arial"/>
              </a:rPr>
              <a:t>tos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os 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ecebe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ão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27660" marR="410209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oce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sos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nte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a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op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ado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: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es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s n</a:t>
            </a:r>
            <a:r>
              <a:rPr sz="2800" spc="10" dirty="0" smtClean="0">
                <a:latin typeface="Arial"/>
                <a:cs typeface="Arial"/>
              </a:rPr>
              <a:t>ã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fe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em exp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ta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uns aos o</a:t>
            </a:r>
            <a:r>
              <a:rPr sz="2800" spc="10" dirty="0" smtClean="0">
                <a:latin typeface="Arial"/>
                <a:cs typeface="Arial"/>
              </a:rPr>
              <a:t>u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390" y="1235709"/>
            <a:ext cx="5421630" cy="601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910714" algn="l"/>
              </a:tabLst>
            </a:pP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ilos	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ite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ônicos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650" y="2519679"/>
            <a:ext cx="7344409" cy="3549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8719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ilos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ite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ônicos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8480" y="2669539"/>
            <a:ext cx="7922259" cy="255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8719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iste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2386329"/>
            <a:ext cx="7294245" cy="1811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marR="1270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5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sões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pe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to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ponen</a:t>
            </a:r>
            <a:r>
              <a:rPr sz="2800" spc="-10" dirty="0" smtClean="0">
                <a:latin typeface="Arial"/>
                <a:cs typeface="Arial"/>
              </a:rPr>
              <a:t>tes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ft</a:t>
            </a:r>
            <a:r>
              <a:rPr sz="2800" spc="-15" dirty="0" smtClean="0">
                <a:latin typeface="Arial"/>
                <a:cs typeface="Arial"/>
              </a:rPr>
              <a:t>w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,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a</a:t>
            </a:r>
            <a:r>
              <a:rPr sz="2800" spc="10" dirty="0" smtClean="0">
                <a:latin typeface="Arial"/>
                <a:cs typeface="Arial"/>
              </a:rPr>
              <a:t>ç</a:t>
            </a:r>
            <a:r>
              <a:rPr sz="2800" spc="0" dirty="0" smtClean="0">
                <a:latin typeface="Arial"/>
                <a:cs typeface="Arial"/>
              </a:rPr>
              <a:t>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sua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oc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ção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em 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áqu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nas 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ea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2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ê</a:t>
            </a:r>
            <a:r>
              <a:rPr sz="2800" spc="0" dirty="0" smtClean="0">
                <a:latin typeface="Arial"/>
                <a:cs typeface="Arial"/>
              </a:rPr>
              <a:t>s 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po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550" y="4249420"/>
            <a:ext cx="203200" cy="1456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49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ts val="650"/>
              </a:lnSpc>
              <a:spcBef>
                <a:spcPts val="0"/>
              </a:spcBef>
            </a:pPr>
            <a:endParaRPr sz="650"/>
          </a:p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8970" y="4189079"/>
            <a:ext cx="2757170" cy="15354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9200"/>
              </a:lnSpc>
            </a:pPr>
            <a:r>
              <a:rPr sz="2800" spc="-5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za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-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s </a:t>
            </a:r>
            <a:r>
              <a:rPr sz="2800" spc="-5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esce</a:t>
            </a:r>
            <a:r>
              <a:rPr sz="2800" spc="10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zadas </a:t>
            </a:r>
            <a:r>
              <a:rPr sz="2800" spc="-5" dirty="0" smtClean="0">
                <a:latin typeface="Arial"/>
                <a:cs typeface="Arial"/>
              </a:rPr>
              <a:t>H</a:t>
            </a:r>
            <a:r>
              <a:rPr sz="2800" spc="-10" dirty="0" smtClean="0">
                <a:latin typeface="Arial"/>
                <a:cs typeface="Arial"/>
              </a:rPr>
              <a:t>íb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das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359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iste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 C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alizad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2386329"/>
            <a:ext cx="6597650" cy="958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ode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-</a:t>
            </a:r>
            <a:r>
              <a:rPr sz="2800" spc="0" dirty="0" smtClean="0">
                <a:latin typeface="Arial"/>
                <a:cs typeface="Arial"/>
              </a:rPr>
              <a:t>se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v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dor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5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po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ta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r</a:t>
            </a:r>
            <a:r>
              <a:rPr sz="2800" spc="0" dirty="0" smtClean="0">
                <a:latin typeface="Arial"/>
                <a:cs typeface="Arial"/>
              </a:rPr>
              <a:t>equ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ç</a:t>
            </a:r>
            <a:r>
              <a:rPr sz="2800" spc="-10" dirty="0" smtClean="0">
                <a:latin typeface="Arial"/>
                <a:cs typeface="Arial"/>
              </a:rPr>
              <a:t>ã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-r</a:t>
            </a:r>
            <a:r>
              <a:rPr sz="2800" spc="0" dirty="0" smtClean="0">
                <a:latin typeface="Arial"/>
                <a:cs typeface="Arial"/>
              </a:rPr>
              <a:t>espo</a:t>
            </a:r>
            <a:r>
              <a:rPr sz="2800" spc="-15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9250" y="3779520"/>
            <a:ext cx="5420359" cy="2495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359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iste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540" y="1235709"/>
            <a:ext cx="7668895" cy="5233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9550">
              <a:lnSpc>
                <a:spcPts val="411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C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alizad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endParaRPr sz="3900" dirty="0">
              <a:latin typeface="Arial"/>
              <a:cs typeface="Arial"/>
            </a:endParaRPr>
          </a:p>
          <a:p>
            <a:pPr marL="328930" indent="-316230">
              <a:lnSpc>
                <a:spcPts val="279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8295" algn="l"/>
              </a:tabLst>
            </a:pPr>
            <a:r>
              <a:rPr sz="2800" spc="-15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5" dirty="0" smtClean="0">
                <a:latin typeface="Arial"/>
                <a:cs typeface="Arial"/>
              </a:rPr>
              <a:t>stabe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ecer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un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ação?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9"/>
              </a:spcBef>
            </a:pPr>
            <a:endParaRPr sz="700" dirty="0"/>
          </a:p>
          <a:p>
            <a:pPr marL="12700">
              <a:lnSpc>
                <a:spcPct val="100000"/>
              </a:lnSpc>
            </a:pPr>
            <a:r>
              <a:rPr sz="2800" dirty="0" smtClean="0">
                <a:latin typeface="Arial"/>
                <a:cs typeface="Arial"/>
              </a:rPr>
              <a:t>1)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3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to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sem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onexão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0"/>
              </a:spcBef>
            </a:pPr>
            <a:endParaRPr sz="750" dirty="0"/>
          </a:p>
          <a:p>
            <a:pPr marL="328930" marR="12700" indent="-316230">
              <a:lnSpc>
                <a:spcPts val="3350"/>
              </a:lnSpc>
              <a:buFont typeface="Arial"/>
              <a:buChar char="-"/>
              <a:tabLst>
                <a:tab pos="231140" algn="l"/>
              </a:tabLst>
            </a:pPr>
            <a:r>
              <a:rPr sz="2800" spc="-3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to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, </a:t>
            </a:r>
            <a:r>
              <a:rPr sz="2800" spc="0" dirty="0" smtClean="0">
                <a:latin typeface="Arial"/>
                <a:cs typeface="Arial"/>
              </a:rPr>
              <a:t>q</a:t>
            </a:r>
            <a:r>
              <a:rPr sz="2800" spc="10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10" dirty="0" smtClean="0">
                <a:latin typeface="Arial"/>
                <a:cs typeface="Arial"/>
              </a:rPr>
              <a:t>u</a:t>
            </a:r>
            <a:r>
              <a:rPr sz="2800" spc="-10" dirty="0" smtClean="0">
                <a:latin typeface="Arial"/>
                <a:cs typeface="Arial"/>
              </a:rPr>
              <a:t>n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ona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bem em 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s 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oca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40"/>
              </a:spcBef>
              <a:buFont typeface="Arial"/>
              <a:buChar char="-"/>
            </a:pPr>
            <a:endParaRPr sz="500" dirty="0"/>
          </a:p>
          <a:p>
            <a:pPr marL="328930" marR="906780" indent="-316230">
              <a:lnSpc>
                <a:spcPct val="100000"/>
              </a:lnSpc>
              <a:buFont typeface="Arial"/>
              <a:buChar char="-"/>
              <a:tabLst>
                <a:tab pos="231140" algn="l"/>
              </a:tabLst>
            </a:pPr>
            <a:r>
              <a:rPr sz="2800" spc="-15" dirty="0" smtClean="0">
                <a:latin typeface="Arial"/>
                <a:cs typeface="Arial"/>
              </a:rPr>
              <a:t>C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paco</a:t>
            </a:r>
            <a:r>
              <a:rPr sz="2800" spc="-10" dirty="0" smtClean="0">
                <a:latin typeface="Arial"/>
                <a:cs typeface="Arial"/>
              </a:rPr>
              <a:t>ta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ensagem pa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 se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v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ta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49"/>
              </a:spcBef>
              <a:buFont typeface="Arial"/>
              <a:buChar char="-"/>
            </a:pPr>
            <a:endParaRPr sz="600" dirty="0"/>
          </a:p>
          <a:p>
            <a:pPr marL="231140" indent="-219075">
              <a:lnSpc>
                <a:spcPct val="100000"/>
              </a:lnSpc>
              <a:buFont typeface="Arial"/>
              <a:buChar char="-"/>
              <a:tabLst>
                <a:tab pos="231140" algn="l"/>
              </a:tabLst>
            </a:pPr>
            <a:r>
              <a:rPr sz="2800" spc="-3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se </a:t>
            </a:r>
            <a:r>
              <a:rPr sz="2800" spc="-5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spc="-30" dirty="0" smtClean="0">
                <a:solidFill>
                  <a:srgbClr val="FF0000"/>
                </a:solidFill>
                <a:latin typeface="Arial"/>
                <a:cs typeface="Arial"/>
              </a:rPr>
              <a:t>Ã</a:t>
            </a:r>
            <a:r>
              <a:rPr sz="2800" spc="-25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oco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m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ob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0"/>
              </a:spcBef>
              <a:buFont typeface="Arial"/>
              <a:buChar char="-"/>
            </a:pPr>
            <a:endParaRPr sz="650" dirty="0"/>
          </a:p>
          <a:p>
            <a:pPr marL="231140" indent="-219075">
              <a:lnSpc>
                <a:spcPct val="100000"/>
              </a:lnSpc>
              <a:buFont typeface="Arial"/>
              <a:buChar char="-"/>
              <a:tabLst>
                <a:tab pos="231140" algn="l"/>
              </a:tabLst>
            </a:pPr>
            <a:r>
              <a:rPr sz="2800" spc="-3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xe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: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Fa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has → </a:t>
            </a:r>
            <a:r>
              <a:rPr sz="2800" spc="-35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-15" dirty="0" smtClean="0">
                <a:latin typeface="Arial"/>
                <a:cs typeface="Arial"/>
              </a:rPr>
              <a:t>sf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ênc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bancá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49"/>
              </a:spcBef>
              <a:buFont typeface="Arial"/>
              <a:buChar char="-"/>
            </a:pPr>
            <a:endParaRPr sz="600" dirty="0"/>
          </a:p>
          <a:p>
            <a:pPr marL="328930" marR="310515" indent="-316230">
              <a:lnSpc>
                <a:spcPct val="100000"/>
              </a:lnSpc>
              <a:buFont typeface="Arial"/>
              <a:buChar char="-"/>
              <a:tabLst>
                <a:tab pos="231140" algn="l"/>
                <a:tab pos="6289040" algn="l"/>
              </a:tabLst>
            </a:pPr>
            <a:r>
              <a:rPr sz="2800" spc="-35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pe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10" dirty="0" smtClean="0">
                <a:latin typeface="Arial"/>
                <a:cs typeface="Arial"/>
              </a:rPr>
              <a:t>ç</a:t>
            </a:r>
            <a:r>
              <a:rPr sz="2800" spc="0" dirty="0" smtClean="0">
                <a:latin typeface="Arial"/>
                <a:cs typeface="Arial"/>
              </a:rPr>
              <a:t>ões podem s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r </a:t>
            </a:r>
            <a:r>
              <a:rPr sz="2800" spc="5" dirty="0" err="1" smtClean="0">
                <a:latin typeface="Arial"/>
                <a:cs typeface="Arial"/>
              </a:rPr>
              <a:t>r</a:t>
            </a:r>
            <a:r>
              <a:rPr sz="2800" spc="0" dirty="0" err="1" smtClean="0">
                <a:latin typeface="Arial"/>
                <a:cs typeface="Arial"/>
              </a:rPr>
              <a:t>epe</a:t>
            </a:r>
            <a:r>
              <a:rPr sz="2800" spc="-10" dirty="0" err="1" smtClean="0">
                <a:latin typeface="Arial"/>
                <a:cs typeface="Arial"/>
              </a:rPr>
              <a:t>t</a:t>
            </a:r>
            <a:r>
              <a:rPr sz="2800" spc="-5" dirty="0" err="1" smtClean="0">
                <a:latin typeface="Arial"/>
                <a:cs typeface="Arial"/>
              </a:rPr>
              <a:t>i</a:t>
            </a:r>
            <a:r>
              <a:rPr sz="2800" spc="0" dirty="0" err="1" smtClean="0">
                <a:latin typeface="Arial"/>
                <a:cs typeface="Arial"/>
              </a:rPr>
              <a:t>das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err="1" smtClean="0">
                <a:latin typeface="Arial"/>
                <a:cs typeface="Arial"/>
              </a:rPr>
              <a:t>sem</a:t>
            </a:r>
            <a:r>
              <a:rPr lang="pt-BR" sz="2800" spc="0" dirty="0" smtClean="0">
                <a:latin typeface="Arial"/>
                <a:cs typeface="Arial"/>
              </a:rPr>
              <a:t> </a:t>
            </a:r>
            <a:r>
              <a:rPr sz="2800" spc="0" dirty="0" err="1" smtClean="0">
                <a:latin typeface="Arial"/>
                <a:cs typeface="Arial"/>
              </a:rPr>
              <a:t>causar</a:t>
            </a:r>
            <a:r>
              <a:rPr sz="2800" spc="0" dirty="0" smtClean="0">
                <a:latin typeface="Arial"/>
                <a:cs typeface="Arial"/>
              </a:rPr>
              <a:t> dano</a:t>
            </a:r>
            <a:r>
              <a:rPr sz="2800" spc="-15" dirty="0" smtClean="0">
                <a:latin typeface="Arial"/>
                <a:cs typeface="Arial"/>
              </a:rPr>
              <a:t>s: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err="1" smtClean="0">
                <a:latin typeface="Arial"/>
                <a:cs typeface="Arial"/>
              </a:rPr>
              <a:t>i</a:t>
            </a:r>
            <a:r>
              <a:rPr sz="2800" spc="0" dirty="0" err="1" smtClean="0">
                <a:latin typeface="Arial"/>
                <a:cs typeface="Arial"/>
              </a:rPr>
              <a:t>de</a:t>
            </a:r>
            <a:r>
              <a:rPr sz="2800" spc="-5" dirty="0" err="1" smtClean="0">
                <a:latin typeface="Arial"/>
                <a:cs typeface="Arial"/>
              </a:rPr>
              <a:t>m</a:t>
            </a:r>
            <a:r>
              <a:rPr sz="2800" spc="0" dirty="0" err="1" smtClean="0">
                <a:latin typeface="Arial"/>
                <a:cs typeface="Arial"/>
              </a:rPr>
              <a:t>po</a:t>
            </a:r>
            <a:r>
              <a:rPr sz="2800" spc="-10" dirty="0" err="1" smtClean="0">
                <a:latin typeface="Arial"/>
                <a:cs typeface="Arial"/>
              </a:rPr>
              <a:t>tentes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359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iste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 C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alizad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950" y="2566670"/>
            <a:ext cx="5373370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013200" algn="l"/>
              </a:tabLst>
            </a:pPr>
            <a:r>
              <a:rPr sz="2800" dirty="0" smtClean="0">
                <a:latin typeface="Arial"/>
                <a:cs typeface="Arial"/>
              </a:rPr>
              <a:t>2)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3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toc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tado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	cone</a:t>
            </a:r>
            <a:r>
              <a:rPr sz="2800" spc="10" dirty="0" smtClean="0">
                <a:latin typeface="Arial"/>
                <a:cs typeface="Arial"/>
              </a:rPr>
              <a:t>x</a:t>
            </a:r>
            <a:r>
              <a:rPr sz="2800" spc="0" dirty="0" smtClean="0">
                <a:latin typeface="Arial"/>
                <a:cs typeface="Arial"/>
              </a:rPr>
              <a:t>ão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3350" y="3055620"/>
            <a:ext cx="203200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9770" y="3075940"/>
            <a:ext cx="6383655" cy="2651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53365">
              <a:lnSpc>
                <a:spcPct val="100000"/>
              </a:lnSpc>
            </a:pPr>
            <a:r>
              <a:rPr sz="2800" spc="-3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10" dirty="0" smtClean="0">
                <a:latin typeface="Arial"/>
                <a:cs typeface="Arial"/>
              </a:rPr>
              <a:t>u</a:t>
            </a:r>
            <a:r>
              <a:rPr sz="2800" spc="10" dirty="0" smtClean="0">
                <a:latin typeface="Arial"/>
                <a:cs typeface="Arial"/>
              </a:rPr>
              <a:t>ç</a:t>
            </a:r>
            <a:r>
              <a:rPr sz="2800" spc="0" dirty="0" smtClean="0">
                <a:latin typeface="Arial"/>
                <a:cs typeface="Arial"/>
              </a:rPr>
              <a:t>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func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ona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bem 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m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st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 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onga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stân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3"/>
              </a:spcBef>
            </a:pPr>
            <a:endParaRPr sz="650"/>
          </a:p>
          <a:p>
            <a:pPr marL="12700" marR="12700">
              <a:lnSpc>
                <a:spcPct val="99900"/>
              </a:lnSpc>
            </a:pPr>
            <a:r>
              <a:rPr sz="2800" spc="-3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que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um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li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nte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equ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ta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um s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v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ço</a:t>
            </a:r>
            <a:r>
              <a:rPr sz="2800" spc="-10" dirty="0" smtClean="0">
                <a:latin typeface="Arial"/>
                <a:cs typeface="Arial"/>
              </a:rPr>
              <a:t>,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tabe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conexão c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m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dor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depo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env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 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equ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ção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3350" y="3990340"/>
            <a:ext cx="203200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359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iste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 C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alizad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2025650"/>
            <a:ext cx="6717030" cy="423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8930" indent="-316230">
              <a:lnSpc>
                <a:spcPts val="3329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8295" algn="l"/>
              </a:tabLst>
            </a:pPr>
            <a:r>
              <a:rPr sz="2800" spc="-15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ngu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r en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v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do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2514600"/>
            <a:ext cx="203200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8160" y="2534920"/>
            <a:ext cx="6063615" cy="1289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800" spc="-3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x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: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3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dor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banco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dados d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bu</a:t>
            </a:r>
            <a:r>
              <a:rPr sz="2800" spc="-10" dirty="0" smtClean="0">
                <a:latin typeface="Arial"/>
                <a:cs typeface="Arial"/>
              </a:rPr>
              <a:t>ído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→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epa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sa</a:t>
            </a:r>
            <a:r>
              <a:rPr sz="2800" spc="5" dirty="0" smtClean="0">
                <a:latin typeface="Arial"/>
                <a:cs typeface="Arial"/>
              </a:rPr>
              <a:t> r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q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ções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 s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do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q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vos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909059"/>
            <a:ext cx="8226425" cy="862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8930" marR="12700" indent="-31623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8295" algn="l"/>
              </a:tabLst>
            </a:pPr>
            <a:r>
              <a:rPr sz="2800" spc="-15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on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ando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que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tas ap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ca</a:t>
            </a:r>
            <a:r>
              <a:rPr sz="2800" spc="10" dirty="0" smtClean="0">
                <a:latin typeface="Arial"/>
                <a:cs typeface="Arial"/>
              </a:rPr>
              <a:t>ç</a:t>
            </a:r>
            <a:r>
              <a:rPr sz="2800" spc="0" dirty="0" smtClean="0">
                <a:latin typeface="Arial"/>
                <a:cs typeface="Arial"/>
              </a:rPr>
              <a:t>ões 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m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dar supo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aces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usuá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banco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dado</a:t>
            </a:r>
            <a:r>
              <a:rPr sz="2800" spc="-15" dirty="0" smtClean="0">
                <a:latin typeface="Arial"/>
                <a:cs typeface="Arial"/>
              </a:rPr>
              <a:t>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739" y="4824729"/>
            <a:ext cx="203200" cy="1456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ts val="650"/>
              </a:lnSpc>
              <a:spcBef>
                <a:spcPts val="0"/>
              </a:spcBef>
            </a:pPr>
            <a:endParaRPr sz="650"/>
          </a:p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49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8160" y="4762693"/>
            <a:ext cx="4560570" cy="1536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9300"/>
              </a:lnSpc>
            </a:pPr>
            <a:r>
              <a:rPr sz="2800" spc="-5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ível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ce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usuá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o </a:t>
            </a:r>
            <a:r>
              <a:rPr sz="2800" spc="-5" dirty="0" smtClean="0">
                <a:latin typeface="Arial"/>
                <a:cs typeface="Arial"/>
              </a:rPr>
              <a:t>Ni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el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oces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to </a:t>
            </a:r>
            <a:r>
              <a:rPr sz="2800" spc="-5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ível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390" y="641350"/>
            <a:ext cx="5751195" cy="119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iste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 C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alizad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4530" y="2049779"/>
            <a:ext cx="7776209" cy="4070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1066800"/>
            <a:ext cx="1270" cy="4495800"/>
          </a:xfrm>
          <a:custGeom>
            <a:avLst/>
            <a:gdLst/>
            <a:ahLst/>
            <a:cxnLst/>
            <a:rect l="l" t="t" r="r" b="b"/>
            <a:pathLst>
              <a:path w="1270" h="4495800">
                <a:moveTo>
                  <a:pt x="0" y="0"/>
                </a:moveTo>
                <a:lnTo>
                  <a:pt x="1270" y="4495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3365" y="2992120"/>
            <a:ext cx="201463" cy="201669"/>
          </a:xfrm>
          <a:custGeom>
            <a:avLst/>
            <a:gdLst/>
            <a:ahLst/>
            <a:cxnLst/>
            <a:rect l="l" t="t" r="r" b="b"/>
            <a:pathLst>
              <a:path w="201463" h="201669">
                <a:moveTo>
                  <a:pt x="99964" y="0"/>
                </a:moveTo>
                <a:lnTo>
                  <a:pt x="62241" y="6959"/>
                </a:lnTo>
                <a:lnTo>
                  <a:pt x="29431" y="28943"/>
                </a:lnTo>
                <a:lnTo>
                  <a:pt x="7707" y="64122"/>
                </a:lnTo>
                <a:lnTo>
                  <a:pt x="0" y="110618"/>
                </a:lnTo>
                <a:lnTo>
                  <a:pt x="2093" y="124603"/>
                </a:lnTo>
                <a:lnTo>
                  <a:pt x="18754" y="161286"/>
                </a:lnTo>
                <a:lnTo>
                  <a:pt x="49257" y="187696"/>
                </a:lnTo>
                <a:lnTo>
                  <a:pt x="91373" y="200790"/>
                </a:lnTo>
                <a:lnTo>
                  <a:pt x="107607" y="201669"/>
                </a:lnTo>
                <a:lnTo>
                  <a:pt x="121836" y="199733"/>
                </a:lnTo>
                <a:lnTo>
                  <a:pt x="159438" y="183466"/>
                </a:lnTo>
                <a:lnTo>
                  <a:pt x="186785" y="153518"/>
                </a:lnTo>
                <a:lnTo>
                  <a:pt x="200503" y="112475"/>
                </a:lnTo>
                <a:lnTo>
                  <a:pt x="201463" y="96776"/>
                </a:lnTo>
                <a:lnTo>
                  <a:pt x="199816" y="81909"/>
                </a:lnTo>
                <a:lnTo>
                  <a:pt x="183938" y="42971"/>
                </a:lnTo>
                <a:lnTo>
                  <a:pt x="154416" y="14957"/>
                </a:lnTo>
                <a:lnTo>
                  <a:pt x="114799" y="992"/>
                </a:lnTo>
                <a:lnTo>
                  <a:pt x="99964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7729" y="2992120"/>
            <a:ext cx="200350" cy="201781"/>
          </a:xfrm>
          <a:custGeom>
            <a:avLst/>
            <a:gdLst/>
            <a:ahLst/>
            <a:cxnLst/>
            <a:rect l="l" t="t" r="r" b="b"/>
            <a:pathLst>
              <a:path w="200350" h="201781">
                <a:moveTo>
                  <a:pt x="100080" y="0"/>
                </a:moveTo>
                <a:lnTo>
                  <a:pt x="51125" y="12228"/>
                </a:lnTo>
                <a:lnTo>
                  <a:pt x="21236" y="38552"/>
                </a:lnTo>
                <a:lnTo>
                  <a:pt x="3542" y="77327"/>
                </a:lnTo>
                <a:lnTo>
                  <a:pt x="0" y="109068"/>
                </a:lnTo>
                <a:lnTo>
                  <a:pt x="1919" y="123267"/>
                </a:lnTo>
                <a:lnTo>
                  <a:pt x="18214" y="160558"/>
                </a:lnTo>
                <a:lnTo>
                  <a:pt x="48378" y="187462"/>
                </a:lnTo>
                <a:lnTo>
                  <a:pt x="89919" y="200857"/>
                </a:lnTo>
                <a:lnTo>
                  <a:pt x="105863" y="201781"/>
                </a:lnTo>
                <a:lnTo>
                  <a:pt x="120294" y="200053"/>
                </a:lnTo>
                <a:lnTo>
                  <a:pt x="158242" y="184155"/>
                </a:lnTo>
                <a:lnTo>
                  <a:pt x="185676" y="154358"/>
                </a:lnTo>
                <a:lnTo>
                  <a:pt x="199385" y="113451"/>
                </a:lnTo>
                <a:lnTo>
                  <a:pt x="200350" y="97830"/>
                </a:lnTo>
                <a:lnTo>
                  <a:pt x="198866" y="82817"/>
                </a:lnTo>
                <a:lnTo>
                  <a:pt x="183530" y="43470"/>
                </a:lnTo>
                <a:lnTo>
                  <a:pt x="154457" y="15138"/>
                </a:lnTo>
                <a:lnTo>
                  <a:pt x="114977" y="1005"/>
                </a:lnTo>
                <a:lnTo>
                  <a:pt x="100080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62209" y="2992120"/>
            <a:ext cx="200350" cy="201781"/>
          </a:xfrm>
          <a:custGeom>
            <a:avLst/>
            <a:gdLst/>
            <a:ahLst/>
            <a:cxnLst/>
            <a:rect l="l" t="t" r="r" b="b"/>
            <a:pathLst>
              <a:path w="200350" h="201781">
                <a:moveTo>
                  <a:pt x="100080" y="0"/>
                </a:moveTo>
                <a:lnTo>
                  <a:pt x="51125" y="12228"/>
                </a:lnTo>
                <a:lnTo>
                  <a:pt x="21236" y="38552"/>
                </a:lnTo>
                <a:lnTo>
                  <a:pt x="3542" y="77327"/>
                </a:lnTo>
                <a:lnTo>
                  <a:pt x="0" y="109068"/>
                </a:lnTo>
                <a:lnTo>
                  <a:pt x="1919" y="123267"/>
                </a:lnTo>
                <a:lnTo>
                  <a:pt x="18214" y="160558"/>
                </a:lnTo>
                <a:lnTo>
                  <a:pt x="48378" y="187462"/>
                </a:lnTo>
                <a:lnTo>
                  <a:pt x="89919" y="200857"/>
                </a:lnTo>
                <a:lnTo>
                  <a:pt x="105863" y="201781"/>
                </a:lnTo>
                <a:lnTo>
                  <a:pt x="120294" y="200053"/>
                </a:lnTo>
                <a:lnTo>
                  <a:pt x="158242" y="184155"/>
                </a:lnTo>
                <a:lnTo>
                  <a:pt x="185676" y="154358"/>
                </a:lnTo>
                <a:lnTo>
                  <a:pt x="199385" y="113451"/>
                </a:lnTo>
                <a:lnTo>
                  <a:pt x="200350" y="97830"/>
                </a:lnTo>
                <a:lnTo>
                  <a:pt x="198866" y="82817"/>
                </a:lnTo>
                <a:lnTo>
                  <a:pt x="183530" y="43470"/>
                </a:lnTo>
                <a:lnTo>
                  <a:pt x="154457" y="15138"/>
                </a:lnTo>
                <a:lnTo>
                  <a:pt x="114977" y="1005"/>
                </a:lnTo>
                <a:lnTo>
                  <a:pt x="100080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3450" y="3276600"/>
            <a:ext cx="201417" cy="201664"/>
          </a:xfrm>
          <a:custGeom>
            <a:avLst/>
            <a:gdLst/>
            <a:ahLst/>
            <a:cxnLst/>
            <a:rect l="l" t="t" r="r" b="b"/>
            <a:pathLst>
              <a:path w="201417" h="201664">
                <a:moveTo>
                  <a:pt x="99879" y="0"/>
                </a:moveTo>
                <a:lnTo>
                  <a:pt x="62155" y="6959"/>
                </a:lnTo>
                <a:lnTo>
                  <a:pt x="29355" y="28936"/>
                </a:lnTo>
                <a:lnTo>
                  <a:pt x="7656" y="64092"/>
                </a:lnTo>
                <a:lnTo>
                  <a:pt x="0" y="110545"/>
                </a:lnTo>
                <a:lnTo>
                  <a:pt x="2199" y="124657"/>
                </a:lnTo>
                <a:lnTo>
                  <a:pt x="19025" y="161480"/>
                </a:lnTo>
                <a:lnTo>
                  <a:pt x="49499" y="187812"/>
                </a:lnTo>
                <a:lnTo>
                  <a:pt x="91444" y="200796"/>
                </a:lnTo>
                <a:lnTo>
                  <a:pt x="107598" y="201664"/>
                </a:lnTo>
                <a:lnTo>
                  <a:pt x="121817" y="199719"/>
                </a:lnTo>
                <a:lnTo>
                  <a:pt x="159392" y="183431"/>
                </a:lnTo>
                <a:lnTo>
                  <a:pt x="186725" y="153458"/>
                </a:lnTo>
                <a:lnTo>
                  <a:pt x="200449" y="112365"/>
                </a:lnTo>
                <a:lnTo>
                  <a:pt x="201417" y="96640"/>
                </a:lnTo>
                <a:lnTo>
                  <a:pt x="199892" y="81923"/>
                </a:lnTo>
                <a:lnTo>
                  <a:pt x="184193" y="43163"/>
                </a:lnTo>
                <a:lnTo>
                  <a:pt x="154624" y="15080"/>
                </a:lnTo>
                <a:lnTo>
                  <a:pt x="114805" y="1004"/>
                </a:lnTo>
                <a:lnTo>
                  <a:pt x="99879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77802" y="3276600"/>
            <a:ext cx="200306" cy="201776"/>
          </a:xfrm>
          <a:custGeom>
            <a:avLst/>
            <a:gdLst/>
            <a:ahLst/>
            <a:cxnLst/>
            <a:rect l="l" t="t" r="r" b="b"/>
            <a:pathLst>
              <a:path w="200306" h="201776">
                <a:moveTo>
                  <a:pt x="100006" y="0"/>
                </a:moveTo>
                <a:lnTo>
                  <a:pt x="51053" y="12227"/>
                </a:lnTo>
                <a:lnTo>
                  <a:pt x="21176" y="38540"/>
                </a:lnTo>
                <a:lnTo>
                  <a:pt x="3510" y="77290"/>
                </a:lnTo>
                <a:lnTo>
                  <a:pt x="0" y="109003"/>
                </a:lnTo>
                <a:lnTo>
                  <a:pt x="2031" y="123331"/>
                </a:lnTo>
                <a:lnTo>
                  <a:pt x="18501" y="160763"/>
                </a:lnTo>
                <a:lnTo>
                  <a:pt x="48638" y="187584"/>
                </a:lnTo>
                <a:lnTo>
                  <a:pt x="90009" y="200865"/>
                </a:lnTo>
                <a:lnTo>
                  <a:pt x="105875" y="201776"/>
                </a:lnTo>
                <a:lnTo>
                  <a:pt x="120294" y="200038"/>
                </a:lnTo>
                <a:lnTo>
                  <a:pt x="158211" y="184119"/>
                </a:lnTo>
                <a:lnTo>
                  <a:pt x="185625" y="154296"/>
                </a:lnTo>
                <a:lnTo>
                  <a:pt x="199335" y="113342"/>
                </a:lnTo>
                <a:lnTo>
                  <a:pt x="200306" y="97696"/>
                </a:lnTo>
                <a:lnTo>
                  <a:pt x="198944" y="82835"/>
                </a:lnTo>
                <a:lnTo>
                  <a:pt x="183792" y="43668"/>
                </a:lnTo>
                <a:lnTo>
                  <a:pt x="154678" y="15264"/>
                </a:lnTo>
                <a:lnTo>
                  <a:pt x="114996" y="1016"/>
                </a:lnTo>
                <a:lnTo>
                  <a:pt x="100006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62283" y="3276600"/>
            <a:ext cx="200306" cy="201776"/>
          </a:xfrm>
          <a:custGeom>
            <a:avLst/>
            <a:gdLst/>
            <a:ahLst/>
            <a:cxnLst/>
            <a:rect l="l" t="t" r="r" b="b"/>
            <a:pathLst>
              <a:path w="200306" h="201776">
                <a:moveTo>
                  <a:pt x="100006" y="0"/>
                </a:moveTo>
                <a:lnTo>
                  <a:pt x="51053" y="12227"/>
                </a:lnTo>
                <a:lnTo>
                  <a:pt x="21176" y="38540"/>
                </a:lnTo>
                <a:lnTo>
                  <a:pt x="3510" y="77290"/>
                </a:lnTo>
                <a:lnTo>
                  <a:pt x="0" y="109003"/>
                </a:lnTo>
                <a:lnTo>
                  <a:pt x="2031" y="123331"/>
                </a:lnTo>
                <a:lnTo>
                  <a:pt x="18501" y="160763"/>
                </a:lnTo>
                <a:lnTo>
                  <a:pt x="48638" y="187584"/>
                </a:lnTo>
                <a:lnTo>
                  <a:pt x="90009" y="200865"/>
                </a:lnTo>
                <a:lnTo>
                  <a:pt x="105875" y="201776"/>
                </a:lnTo>
                <a:lnTo>
                  <a:pt x="120294" y="200038"/>
                </a:lnTo>
                <a:lnTo>
                  <a:pt x="158211" y="184119"/>
                </a:lnTo>
                <a:lnTo>
                  <a:pt x="185625" y="154296"/>
                </a:lnTo>
                <a:lnTo>
                  <a:pt x="199335" y="113342"/>
                </a:lnTo>
                <a:lnTo>
                  <a:pt x="200306" y="97696"/>
                </a:lnTo>
                <a:lnTo>
                  <a:pt x="198944" y="82835"/>
                </a:lnTo>
                <a:lnTo>
                  <a:pt x="183792" y="43668"/>
                </a:lnTo>
                <a:lnTo>
                  <a:pt x="154678" y="15264"/>
                </a:lnTo>
                <a:lnTo>
                  <a:pt x="114996" y="1016"/>
                </a:lnTo>
                <a:lnTo>
                  <a:pt x="100006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45584" y="3276600"/>
            <a:ext cx="201484" cy="201776"/>
          </a:xfrm>
          <a:custGeom>
            <a:avLst/>
            <a:gdLst/>
            <a:ahLst/>
            <a:cxnLst/>
            <a:rect l="l" t="t" r="r" b="b"/>
            <a:pathLst>
              <a:path w="201484" h="201776">
                <a:moveTo>
                  <a:pt x="101185" y="0"/>
                </a:moveTo>
                <a:lnTo>
                  <a:pt x="62950" y="7082"/>
                </a:lnTo>
                <a:lnTo>
                  <a:pt x="29874" y="29041"/>
                </a:lnTo>
                <a:lnTo>
                  <a:pt x="7837" y="63989"/>
                </a:lnTo>
                <a:lnTo>
                  <a:pt x="0" y="110007"/>
                </a:lnTo>
                <a:lnTo>
                  <a:pt x="2195" y="124194"/>
                </a:lnTo>
                <a:lnTo>
                  <a:pt x="19200" y="161234"/>
                </a:lnTo>
                <a:lnTo>
                  <a:pt x="49770" y="187754"/>
                </a:lnTo>
                <a:lnTo>
                  <a:pt x="91257" y="200876"/>
                </a:lnTo>
                <a:lnTo>
                  <a:pt x="107054" y="201776"/>
                </a:lnTo>
                <a:lnTo>
                  <a:pt x="121473" y="200038"/>
                </a:lnTo>
                <a:lnTo>
                  <a:pt x="159389" y="184119"/>
                </a:lnTo>
                <a:lnTo>
                  <a:pt x="186804" y="154296"/>
                </a:lnTo>
                <a:lnTo>
                  <a:pt x="200513" y="113342"/>
                </a:lnTo>
                <a:lnTo>
                  <a:pt x="201484" y="97696"/>
                </a:lnTo>
                <a:lnTo>
                  <a:pt x="200122" y="82835"/>
                </a:lnTo>
                <a:lnTo>
                  <a:pt x="184970" y="43668"/>
                </a:lnTo>
                <a:lnTo>
                  <a:pt x="155856" y="15264"/>
                </a:lnTo>
                <a:lnTo>
                  <a:pt x="116174" y="1016"/>
                </a:lnTo>
                <a:lnTo>
                  <a:pt x="101185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3304" y="3561079"/>
            <a:ext cx="201563" cy="200459"/>
          </a:xfrm>
          <a:custGeom>
            <a:avLst/>
            <a:gdLst/>
            <a:ahLst/>
            <a:cxnLst/>
            <a:rect l="l" t="t" r="r" b="b"/>
            <a:pathLst>
              <a:path w="201563" h="200459">
                <a:moveTo>
                  <a:pt x="100025" y="0"/>
                </a:moveTo>
                <a:lnTo>
                  <a:pt x="51277" y="12100"/>
                </a:lnTo>
                <a:lnTo>
                  <a:pt x="21280" y="38340"/>
                </a:lnTo>
                <a:lnTo>
                  <a:pt x="3534" y="76982"/>
                </a:lnTo>
                <a:lnTo>
                  <a:pt x="0" y="108574"/>
                </a:lnTo>
                <a:lnTo>
                  <a:pt x="2006" y="122666"/>
                </a:lnTo>
                <a:lnTo>
                  <a:pt x="18485" y="159653"/>
                </a:lnTo>
                <a:lnTo>
                  <a:pt x="48818" y="186311"/>
                </a:lnTo>
                <a:lnTo>
                  <a:pt x="90648" y="199556"/>
                </a:lnTo>
                <a:lnTo>
                  <a:pt x="106739" y="200459"/>
                </a:lnTo>
                <a:lnTo>
                  <a:pt x="121093" y="198628"/>
                </a:lnTo>
                <a:lnTo>
                  <a:pt x="159054" y="182579"/>
                </a:lnTo>
                <a:lnTo>
                  <a:pt x="186694" y="152838"/>
                </a:lnTo>
                <a:lnTo>
                  <a:pt x="200582" y="112156"/>
                </a:lnTo>
                <a:lnTo>
                  <a:pt x="201563" y="96640"/>
                </a:lnTo>
                <a:lnTo>
                  <a:pt x="200037" y="81923"/>
                </a:lnTo>
                <a:lnTo>
                  <a:pt x="184338" y="43163"/>
                </a:lnTo>
                <a:lnTo>
                  <a:pt x="154770" y="15080"/>
                </a:lnTo>
                <a:lnTo>
                  <a:pt x="114950" y="1004"/>
                </a:lnTo>
                <a:lnTo>
                  <a:pt x="100025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7678" y="3561079"/>
            <a:ext cx="200430" cy="200556"/>
          </a:xfrm>
          <a:custGeom>
            <a:avLst/>
            <a:gdLst/>
            <a:ahLst/>
            <a:cxnLst/>
            <a:rect l="l" t="t" r="r" b="b"/>
            <a:pathLst>
              <a:path w="200430" h="200556">
                <a:moveTo>
                  <a:pt x="100131" y="0"/>
                </a:moveTo>
                <a:lnTo>
                  <a:pt x="52159" y="11630"/>
                </a:lnTo>
                <a:lnTo>
                  <a:pt x="21705" y="37600"/>
                </a:lnTo>
                <a:lnTo>
                  <a:pt x="3639" y="75850"/>
                </a:lnTo>
                <a:lnTo>
                  <a:pt x="0" y="107006"/>
                </a:lnTo>
                <a:lnTo>
                  <a:pt x="1829" y="121314"/>
                </a:lnTo>
                <a:lnTo>
                  <a:pt x="17938" y="158914"/>
                </a:lnTo>
                <a:lnTo>
                  <a:pt x="47929" y="186068"/>
                </a:lnTo>
                <a:lnTo>
                  <a:pt x="89172" y="199612"/>
                </a:lnTo>
                <a:lnTo>
                  <a:pt x="104966" y="200556"/>
                </a:lnTo>
                <a:lnTo>
                  <a:pt x="119526" y="198937"/>
                </a:lnTo>
                <a:lnTo>
                  <a:pt x="157842" y="183263"/>
                </a:lnTo>
                <a:lnTo>
                  <a:pt x="185571" y="153672"/>
                </a:lnTo>
                <a:lnTo>
                  <a:pt x="199447" y="113130"/>
                </a:lnTo>
                <a:lnTo>
                  <a:pt x="200430" y="97696"/>
                </a:lnTo>
                <a:lnTo>
                  <a:pt x="199068" y="82835"/>
                </a:lnTo>
                <a:lnTo>
                  <a:pt x="183916" y="43668"/>
                </a:lnTo>
                <a:lnTo>
                  <a:pt x="154802" y="15264"/>
                </a:lnTo>
                <a:lnTo>
                  <a:pt x="115120" y="1016"/>
                </a:lnTo>
                <a:lnTo>
                  <a:pt x="100131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62159" y="3561079"/>
            <a:ext cx="200430" cy="200556"/>
          </a:xfrm>
          <a:custGeom>
            <a:avLst/>
            <a:gdLst/>
            <a:ahLst/>
            <a:cxnLst/>
            <a:rect l="l" t="t" r="r" b="b"/>
            <a:pathLst>
              <a:path w="200430" h="200556">
                <a:moveTo>
                  <a:pt x="100131" y="0"/>
                </a:moveTo>
                <a:lnTo>
                  <a:pt x="52159" y="11630"/>
                </a:lnTo>
                <a:lnTo>
                  <a:pt x="21705" y="37600"/>
                </a:lnTo>
                <a:lnTo>
                  <a:pt x="3639" y="75850"/>
                </a:lnTo>
                <a:lnTo>
                  <a:pt x="0" y="107006"/>
                </a:lnTo>
                <a:lnTo>
                  <a:pt x="1829" y="121314"/>
                </a:lnTo>
                <a:lnTo>
                  <a:pt x="17938" y="158914"/>
                </a:lnTo>
                <a:lnTo>
                  <a:pt x="47929" y="186068"/>
                </a:lnTo>
                <a:lnTo>
                  <a:pt x="89172" y="199612"/>
                </a:lnTo>
                <a:lnTo>
                  <a:pt x="104966" y="200556"/>
                </a:lnTo>
                <a:lnTo>
                  <a:pt x="119526" y="198937"/>
                </a:lnTo>
                <a:lnTo>
                  <a:pt x="157842" y="183263"/>
                </a:lnTo>
                <a:lnTo>
                  <a:pt x="185571" y="153672"/>
                </a:lnTo>
                <a:lnTo>
                  <a:pt x="199447" y="113130"/>
                </a:lnTo>
                <a:lnTo>
                  <a:pt x="200430" y="97696"/>
                </a:lnTo>
                <a:lnTo>
                  <a:pt x="199068" y="82835"/>
                </a:lnTo>
                <a:lnTo>
                  <a:pt x="183916" y="43668"/>
                </a:lnTo>
                <a:lnTo>
                  <a:pt x="154802" y="15264"/>
                </a:lnTo>
                <a:lnTo>
                  <a:pt x="115120" y="1016"/>
                </a:lnTo>
                <a:lnTo>
                  <a:pt x="100131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45441" y="3561079"/>
            <a:ext cx="201627" cy="200556"/>
          </a:xfrm>
          <a:custGeom>
            <a:avLst/>
            <a:gdLst/>
            <a:ahLst/>
            <a:cxnLst/>
            <a:rect l="l" t="t" r="r" b="b"/>
            <a:pathLst>
              <a:path w="201627" h="200556">
                <a:moveTo>
                  <a:pt x="101327" y="0"/>
                </a:moveTo>
                <a:lnTo>
                  <a:pt x="52001" y="12236"/>
                </a:lnTo>
                <a:lnTo>
                  <a:pt x="21685" y="38398"/>
                </a:lnTo>
                <a:lnTo>
                  <a:pt x="3626" y="76753"/>
                </a:lnTo>
                <a:lnTo>
                  <a:pt x="0" y="108020"/>
                </a:lnTo>
                <a:lnTo>
                  <a:pt x="1994" y="122188"/>
                </a:lnTo>
                <a:lnTo>
                  <a:pt x="18644" y="159396"/>
                </a:lnTo>
                <a:lnTo>
                  <a:pt x="49076" y="186242"/>
                </a:lnTo>
                <a:lnTo>
                  <a:pt x="90439" y="199624"/>
                </a:lnTo>
                <a:lnTo>
                  <a:pt x="106163" y="200556"/>
                </a:lnTo>
                <a:lnTo>
                  <a:pt x="120723" y="198937"/>
                </a:lnTo>
                <a:lnTo>
                  <a:pt x="159039" y="183263"/>
                </a:lnTo>
                <a:lnTo>
                  <a:pt x="186767" y="153672"/>
                </a:lnTo>
                <a:lnTo>
                  <a:pt x="200644" y="113130"/>
                </a:lnTo>
                <a:lnTo>
                  <a:pt x="201627" y="97696"/>
                </a:lnTo>
                <a:lnTo>
                  <a:pt x="200265" y="82835"/>
                </a:lnTo>
                <a:lnTo>
                  <a:pt x="185113" y="43668"/>
                </a:lnTo>
                <a:lnTo>
                  <a:pt x="155999" y="15264"/>
                </a:lnTo>
                <a:lnTo>
                  <a:pt x="116317" y="1016"/>
                </a:lnTo>
                <a:lnTo>
                  <a:pt x="10132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29954" y="3561079"/>
            <a:ext cx="201563" cy="200459"/>
          </a:xfrm>
          <a:custGeom>
            <a:avLst/>
            <a:gdLst/>
            <a:ahLst/>
            <a:cxnLst/>
            <a:rect l="l" t="t" r="r" b="b"/>
            <a:pathLst>
              <a:path w="201563" h="200459">
                <a:moveTo>
                  <a:pt x="100025" y="0"/>
                </a:moveTo>
                <a:lnTo>
                  <a:pt x="51277" y="12100"/>
                </a:lnTo>
                <a:lnTo>
                  <a:pt x="21280" y="38340"/>
                </a:lnTo>
                <a:lnTo>
                  <a:pt x="3534" y="76982"/>
                </a:lnTo>
                <a:lnTo>
                  <a:pt x="0" y="108574"/>
                </a:lnTo>
                <a:lnTo>
                  <a:pt x="2006" y="122666"/>
                </a:lnTo>
                <a:lnTo>
                  <a:pt x="18485" y="159653"/>
                </a:lnTo>
                <a:lnTo>
                  <a:pt x="48818" y="186311"/>
                </a:lnTo>
                <a:lnTo>
                  <a:pt x="90648" y="199556"/>
                </a:lnTo>
                <a:lnTo>
                  <a:pt x="106739" y="200459"/>
                </a:lnTo>
                <a:lnTo>
                  <a:pt x="121093" y="198628"/>
                </a:lnTo>
                <a:lnTo>
                  <a:pt x="159054" y="182579"/>
                </a:lnTo>
                <a:lnTo>
                  <a:pt x="186694" y="152838"/>
                </a:lnTo>
                <a:lnTo>
                  <a:pt x="200582" y="112156"/>
                </a:lnTo>
                <a:lnTo>
                  <a:pt x="201563" y="96640"/>
                </a:lnTo>
                <a:lnTo>
                  <a:pt x="200037" y="81923"/>
                </a:lnTo>
                <a:lnTo>
                  <a:pt x="184338" y="43163"/>
                </a:lnTo>
                <a:lnTo>
                  <a:pt x="154770" y="15080"/>
                </a:lnTo>
                <a:lnTo>
                  <a:pt x="114950" y="1004"/>
                </a:lnTo>
                <a:lnTo>
                  <a:pt x="100025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3514" y="3843020"/>
            <a:ext cx="201313" cy="202872"/>
          </a:xfrm>
          <a:custGeom>
            <a:avLst/>
            <a:gdLst/>
            <a:ahLst/>
            <a:cxnLst/>
            <a:rect l="l" t="t" r="r" b="b"/>
            <a:pathLst>
              <a:path w="201313" h="202872">
                <a:moveTo>
                  <a:pt x="99815" y="0"/>
                </a:moveTo>
                <a:lnTo>
                  <a:pt x="60978" y="7606"/>
                </a:lnTo>
                <a:lnTo>
                  <a:pt x="28748" y="30226"/>
                </a:lnTo>
                <a:lnTo>
                  <a:pt x="7468" y="65863"/>
                </a:lnTo>
                <a:lnTo>
                  <a:pt x="0" y="112515"/>
                </a:lnTo>
                <a:lnTo>
                  <a:pt x="2274" y="126528"/>
                </a:lnTo>
                <a:lnTo>
                  <a:pt x="19262" y="163074"/>
                </a:lnTo>
                <a:lnTo>
                  <a:pt x="49890" y="189182"/>
                </a:lnTo>
                <a:lnTo>
                  <a:pt x="92092" y="202027"/>
                </a:lnTo>
                <a:lnTo>
                  <a:pt x="108374" y="202872"/>
                </a:lnTo>
                <a:lnTo>
                  <a:pt x="122480" y="200834"/>
                </a:lnTo>
                <a:lnTo>
                  <a:pt x="159729" y="184347"/>
                </a:lnTo>
                <a:lnTo>
                  <a:pt x="186796" y="154185"/>
                </a:lnTo>
                <a:lnTo>
                  <a:pt x="200364" y="112765"/>
                </a:lnTo>
                <a:lnTo>
                  <a:pt x="201313" y="96875"/>
                </a:lnTo>
                <a:lnTo>
                  <a:pt x="199666" y="82255"/>
                </a:lnTo>
                <a:lnTo>
                  <a:pt x="183789" y="43527"/>
                </a:lnTo>
                <a:lnTo>
                  <a:pt x="154266" y="15265"/>
                </a:lnTo>
                <a:lnTo>
                  <a:pt x="114649" y="1019"/>
                </a:lnTo>
                <a:lnTo>
                  <a:pt x="99815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77860" y="3843020"/>
            <a:ext cx="200219" cy="202997"/>
          </a:xfrm>
          <a:custGeom>
            <a:avLst/>
            <a:gdLst/>
            <a:ahLst/>
            <a:cxnLst/>
            <a:rect l="l" t="t" r="r" b="b"/>
            <a:pathLst>
              <a:path w="200219" h="202997">
                <a:moveTo>
                  <a:pt x="99949" y="0"/>
                </a:moveTo>
                <a:lnTo>
                  <a:pt x="62005" y="7216"/>
                </a:lnTo>
                <a:lnTo>
                  <a:pt x="29309" y="29571"/>
                </a:lnTo>
                <a:lnTo>
                  <a:pt x="7668" y="64901"/>
                </a:lnTo>
                <a:lnTo>
                  <a:pt x="0" y="111003"/>
                </a:lnTo>
                <a:lnTo>
                  <a:pt x="2111" y="125229"/>
                </a:lnTo>
                <a:lnTo>
                  <a:pt x="18749" y="162373"/>
                </a:lnTo>
                <a:lnTo>
                  <a:pt x="49046" y="188963"/>
                </a:lnTo>
                <a:lnTo>
                  <a:pt x="90689" y="202105"/>
                </a:lnTo>
                <a:lnTo>
                  <a:pt x="106693" y="202997"/>
                </a:lnTo>
                <a:lnTo>
                  <a:pt x="120991" y="201159"/>
                </a:lnTo>
                <a:lnTo>
                  <a:pt x="158568" y="185032"/>
                </a:lnTo>
                <a:lnTo>
                  <a:pt x="185711" y="155017"/>
                </a:lnTo>
                <a:lnTo>
                  <a:pt x="199265" y="113726"/>
                </a:lnTo>
                <a:lnTo>
                  <a:pt x="200219" y="97909"/>
                </a:lnTo>
                <a:lnTo>
                  <a:pt x="198735" y="83150"/>
                </a:lnTo>
                <a:lnTo>
                  <a:pt x="183398" y="44027"/>
                </a:lnTo>
                <a:lnTo>
                  <a:pt x="154326" y="15448"/>
                </a:lnTo>
                <a:lnTo>
                  <a:pt x="114846" y="1032"/>
                </a:lnTo>
                <a:lnTo>
                  <a:pt x="99949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62340" y="3843020"/>
            <a:ext cx="200219" cy="202997"/>
          </a:xfrm>
          <a:custGeom>
            <a:avLst/>
            <a:gdLst/>
            <a:ahLst/>
            <a:cxnLst/>
            <a:rect l="l" t="t" r="r" b="b"/>
            <a:pathLst>
              <a:path w="200219" h="202997">
                <a:moveTo>
                  <a:pt x="99949" y="0"/>
                </a:moveTo>
                <a:lnTo>
                  <a:pt x="62005" y="7216"/>
                </a:lnTo>
                <a:lnTo>
                  <a:pt x="29309" y="29571"/>
                </a:lnTo>
                <a:lnTo>
                  <a:pt x="7668" y="64901"/>
                </a:lnTo>
                <a:lnTo>
                  <a:pt x="0" y="111003"/>
                </a:lnTo>
                <a:lnTo>
                  <a:pt x="2111" y="125229"/>
                </a:lnTo>
                <a:lnTo>
                  <a:pt x="18749" y="162373"/>
                </a:lnTo>
                <a:lnTo>
                  <a:pt x="49046" y="188963"/>
                </a:lnTo>
                <a:lnTo>
                  <a:pt x="90689" y="202105"/>
                </a:lnTo>
                <a:lnTo>
                  <a:pt x="106693" y="202997"/>
                </a:lnTo>
                <a:lnTo>
                  <a:pt x="120991" y="201159"/>
                </a:lnTo>
                <a:lnTo>
                  <a:pt x="158568" y="185032"/>
                </a:lnTo>
                <a:lnTo>
                  <a:pt x="185711" y="155017"/>
                </a:lnTo>
                <a:lnTo>
                  <a:pt x="199265" y="113726"/>
                </a:lnTo>
                <a:lnTo>
                  <a:pt x="200219" y="97909"/>
                </a:lnTo>
                <a:lnTo>
                  <a:pt x="198735" y="83150"/>
                </a:lnTo>
                <a:lnTo>
                  <a:pt x="183398" y="44027"/>
                </a:lnTo>
                <a:lnTo>
                  <a:pt x="154326" y="15448"/>
                </a:lnTo>
                <a:lnTo>
                  <a:pt x="114846" y="1032"/>
                </a:lnTo>
                <a:lnTo>
                  <a:pt x="99949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45649" y="3843020"/>
            <a:ext cx="201389" cy="202997"/>
          </a:xfrm>
          <a:custGeom>
            <a:avLst/>
            <a:gdLst/>
            <a:ahLst/>
            <a:cxnLst/>
            <a:rect l="l" t="t" r="r" b="b"/>
            <a:pathLst>
              <a:path w="201389" h="202997">
                <a:moveTo>
                  <a:pt x="101120" y="0"/>
                </a:moveTo>
                <a:lnTo>
                  <a:pt x="61767" y="7735"/>
                </a:lnTo>
                <a:lnTo>
                  <a:pt x="29259" y="30336"/>
                </a:lnTo>
                <a:lnTo>
                  <a:pt x="7646" y="65769"/>
                </a:lnTo>
                <a:lnTo>
                  <a:pt x="0" y="111999"/>
                </a:lnTo>
                <a:lnTo>
                  <a:pt x="2275" y="126085"/>
                </a:lnTo>
                <a:lnTo>
                  <a:pt x="19447" y="162840"/>
                </a:lnTo>
                <a:lnTo>
                  <a:pt x="50174" y="189131"/>
                </a:lnTo>
                <a:lnTo>
                  <a:pt x="91930" y="202116"/>
                </a:lnTo>
                <a:lnTo>
                  <a:pt x="107863" y="202997"/>
                </a:lnTo>
                <a:lnTo>
                  <a:pt x="122162" y="201159"/>
                </a:lnTo>
                <a:lnTo>
                  <a:pt x="159739" y="185032"/>
                </a:lnTo>
                <a:lnTo>
                  <a:pt x="186882" y="155017"/>
                </a:lnTo>
                <a:lnTo>
                  <a:pt x="200436" y="113726"/>
                </a:lnTo>
                <a:lnTo>
                  <a:pt x="201389" y="97909"/>
                </a:lnTo>
                <a:lnTo>
                  <a:pt x="199905" y="83150"/>
                </a:lnTo>
                <a:lnTo>
                  <a:pt x="184569" y="44027"/>
                </a:lnTo>
                <a:lnTo>
                  <a:pt x="155497" y="15448"/>
                </a:lnTo>
                <a:lnTo>
                  <a:pt x="116017" y="1032"/>
                </a:lnTo>
                <a:lnTo>
                  <a:pt x="101120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93527" y="4127500"/>
            <a:ext cx="201300" cy="202856"/>
          </a:xfrm>
          <a:custGeom>
            <a:avLst/>
            <a:gdLst/>
            <a:ahLst/>
            <a:cxnLst/>
            <a:rect l="l" t="t" r="r" b="b"/>
            <a:pathLst>
              <a:path w="201300" h="202856">
                <a:moveTo>
                  <a:pt x="99802" y="0"/>
                </a:moveTo>
                <a:lnTo>
                  <a:pt x="61039" y="7403"/>
                </a:lnTo>
                <a:lnTo>
                  <a:pt x="28772" y="29698"/>
                </a:lnTo>
                <a:lnTo>
                  <a:pt x="7469" y="65239"/>
                </a:lnTo>
                <a:lnTo>
                  <a:pt x="0" y="112407"/>
                </a:lnTo>
                <a:lnTo>
                  <a:pt x="2276" y="126178"/>
                </a:lnTo>
                <a:lnTo>
                  <a:pt x="19281" y="162560"/>
                </a:lnTo>
                <a:lnTo>
                  <a:pt x="49922" y="188899"/>
                </a:lnTo>
                <a:lnTo>
                  <a:pt x="92146" y="201990"/>
                </a:lnTo>
                <a:lnTo>
                  <a:pt x="108440" y="202856"/>
                </a:lnTo>
                <a:lnTo>
                  <a:pt x="122535" y="200757"/>
                </a:lnTo>
                <a:lnTo>
                  <a:pt x="159754" y="183953"/>
                </a:lnTo>
                <a:lnTo>
                  <a:pt x="186797" y="153569"/>
                </a:lnTo>
                <a:lnTo>
                  <a:pt x="200354" y="112374"/>
                </a:lnTo>
                <a:lnTo>
                  <a:pt x="201300" y="96776"/>
                </a:lnTo>
                <a:lnTo>
                  <a:pt x="199654" y="81909"/>
                </a:lnTo>
                <a:lnTo>
                  <a:pt x="183776" y="42971"/>
                </a:lnTo>
                <a:lnTo>
                  <a:pt x="154253" y="14957"/>
                </a:lnTo>
                <a:lnTo>
                  <a:pt x="114637" y="992"/>
                </a:lnTo>
                <a:lnTo>
                  <a:pt x="99802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7864" y="4127500"/>
            <a:ext cx="200214" cy="202987"/>
          </a:xfrm>
          <a:custGeom>
            <a:avLst/>
            <a:gdLst/>
            <a:ahLst/>
            <a:cxnLst/>
            <a:rect l="l" t="t" r="r" b="b"/>
            <a:pathLst>
              <a:path w="200214" h="202987">
                <a:moveTo>
                  <a:pt x="99944" y="0"/>
                </a:moveTo>
                <a:lnTo>
                  <a:pt x="62070" y="7023"/>
                </a:lnTo>
                <a:lnTo>
                  <a:pt x="29339" y="29052"/>
                </a:lnTo>
                <a:lnTo>
                  <a:pt x="7674" y="64283"/>
                </a:lnTo>
                <a:lnTo>
                  <a:pt x="0" y="110873"/>
                </a:lnTo>
                <a:lnTo>
                  <a:pt x="2117" y="124882"/>
                </a:lnTo>
                <a:lnTo>
                  <a:pt x="18768" y="161849"/>
                </a:lnTo>
                <a:lnTo>
                  <a:pt x="49076" y="188675"/>
                </a:lnTo>
                <a:lnTo>
                  <a:pt x="90739" y="202073"/>
                </a:lnTo>
                <a:lnTo>
                  <a:pt x="106751" y="202987"/>
                </a:lnTo>
                <a:lnTo>
                  <a:pt x="121041" y="201094"/>
                </a:lnTo>
                <a:lnTo>
                  <a:pt x="158593" y="184653"/>
                </a:lnTo>
                <a:lnTo>
                  <a:pt x="185717" y="154412"/>
                </a:lnTo>
                <a:lnTo>
                  <a:pt x="199261" y="113383"/>
                </a:lnTo>
                <a:lnTo>
                  <a:pt x="200214" y="97830"/>
                </a:lnTo>
                <a:lnTo>
                  <a:pt x="198730" y="82817"/>
                </a:lnTo>
                <a:lnTo>
                  <a:pt x="183394" y="43470"/>
                </a:lnTo>
                <a:lnTo>
                  <a:pt x="154321" y="15138"/>
                </a:lnTo>
                <a:lnTo>
                  <a:pt x="114841" y="1005"/>
                </a:lnTo>
                <a:lnTo>
                  <a:pt x="99944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62345" y="4127500"/>
            <a:ext cx="200214" cy="202987"/>
          </a:xfrm>
          <a:custGeom>
            <a:avLst/>
            <a:gdLst/>
            <a:ahLst/>
            <a:cxnLst/>
            <a:rect l="l" t="t" r="r" b="b"/>
            <a:pathLst>
              <a:path w="200214" h="202987">
                <a:moveTo>
                  <a:pt x="99944" y="0"/>
                </a:moveTo>
                <a:lnTo>
                  <a:pt x="62070" y="7023"/>
                </a:lnTo>
                <a:lnTo>
                  <a:pt x="29339" y="29052"/>
                </a:lnTo>
                <a:lnTo>
                  <a:pt x="7674" y="64283"/>
                </a:lnTo>
                <a:lnTo>
                  <a:pt x="0" y="110873"/>
                </a:lnTo>
                <a:lnTo>
                  <a:pt x="2117" y="124882"/>
                </a:lnTo>
                <a:lnTo>
                  <a:pt x="18768" y="161849"/>
                </a:lnTo>
                <a:lnTo>
                  <a:pt x="49076" y="188675"/>
                </a:lnTo>
                <a:lnTo>
                  <a:pt x="90739" y="202073"/>
                </a:lnTo>
                <a:lnTo>
                  <a:pt x="106751" y="202987"/>
                </a:lnTo>
                <a:lnTo>
                  <a:pt x="121041" y="201094"/>
                </a:lnTo>
                <a:lnTo>
                  <a:pt x="158593" y="184653"/>
                </a:lnTo>
                <a:lnTo>
                  <a:pt x="185717" y="154412"/>
                </a:lnTo>
                <a:lnTo>
                  <a:pt x="199261" y="113383"/>
                </a:lnTo>
                <a:lnTo>
                  <a:pt x="200214" y="97830"/>
                </a:lnTo>
                <a:lnTo>
                  <a:pt x="198730" y="82817"/>
                </a:lnTo>
                <a:lnTo>
                  <a:pt x="183394" y="43470"/>
                </a:lnTo>
                <a:lnTo>
                  <a:pt x="154321" y="15138"/>
                </a:lnTo>
                <a:lnTo>
                  <a:pt x="114841" y="1005"/>
                </a:lnTo>
                <a:lnTo>
                  <a:pt x="99944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45654" y="4127500"/>
            <a:ext cx="201384" cy="202987"/>
          </a:xfrm>
          <a:custGeom>
            <a:avLst/>
            <a:gdLst/>
            <a:ahLst/>
            <a:cxnLst/>
            <a:rect l="l" t="t" r="r" b="b"/>
            <a:pathLst>
              <a:path w="201384" h="202987">
                <a:moveTo>
                  <a:pt x="101114" y="0"/>
                </a:moveTo>
                <a:lnTo>
                  <a:pt x="61839" y="7528"/>
                </a:lnTo>
                <a:lnTo>
                  <a:pt x="29293" y="29804"/>
                </a:lnTo>
                <a:lnTo>
                  <a:pt x="7653" y="65142"/>
                </a:lnTo>
                <a:lnTo>
                  <a:pt x="0" y="111852"/>
                </a:lnTo>
                <a:lnTo>
                  <a:pt x="2281" y="125728"/>
                </a:lnTo>
                <a:lnTo>
                  <a:pt x="19466" y="162318"/>
                </a:lnTo>
                <a:lnTo>
                  <a:pt x="50204" y="188845"/>
                </a:lnTo>
                <a:lnTo>
                  <a:pt x="91979" y="202084"/>
                </a:lnTo>
                <a:lnTo>
                  <a:pt x="107921" y="202987"/>
                </a:lnTo>
                <a:lnTo>
                  <a:pt x="122211" y="201094"/>
                </a:lnTo>
                <a:lnTo>
                  <a:pt x="159764" y="184653"/>
                </a:lnTo>
                <a:lnTo>
                  <a:pt x="186887" y="154412"/>
                </a:lnTo>
                <a:lnTo>
                  <a:pt x="200432" y="113383"/>
                </a:lnTo>
                <a:lnTo>
                  <a:pt x="201384" y="97830"/>
                </a:lnTo>
                <a:lnTo>
                  <a:pt x="199900" y="82817"/>
                </a:lnTo>
                <a:lnTo>
                  <a:pt x="184564" y="43470"/>
                </a:lnTo>
                <a:lnTo>
                  <a:pt x="155491" y="15138"/>
                </a:lnTo>
                <a:lnTo>
                  <a:pt x="116012" y="1005"/>
                </a:lnTo>
                <a:lnTo>
                  <a:pt x="101114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30177" y="4127500"/>
            <a:ext cx="201300" cy="202856"/>
          </a:xfrm>
          <a:custGeom>
            <a:avLst/>
            <a:gdLst/>
            <a:ahLst/>
            <a:cxnLst/>
            <a:rect l="l" t="t" r="r" b="b"/>
            <a:pathLst>
              <a:path w="201300" h="202856">
                <a:moveTo>
                  <a:pt x="99802" y="0"/>
                </a:moveTo>
                <a:lnTo>
                  <a:pt x="61039" y="7403"/>
                </a:lnTo>
                <a:lnTo>
                  <a:pt x="28772" y="29698"/>
                </a:lnTo>
                <a:lnTo>
                  <a:pt x="7469" y="65239"/>
                </a:lnTo>
                <a:lnTo>
                  <a:pt x="0" y="112407"/>
                </a:lnTo>
                <a:lnTo>
                  <a:pt x="2276" y="126178"/>
                </a:lnTo>
                <a:lnTo>
                  <a:pt x="19281" y="162560"/>
                </a:lnTo>
                <a:lnTo>
                  <a:pt x="49922" y="188899"/>
                </a:lnTo>
                <a:lnTo>
                  <a:pt x="92146" y="201990"/>
                </a:lnTo>
                <a:lnTo>
                  <a:pt x="108440" y="202856"/>
                </a:lnTo>
                <a:lnTo>
                  <a:pt x="122535" y="200757"/>
                </a:lnTo>
                <a:lnTo>
                  <a:pt x="159754" y="183953"/>
                </a:lnTo>
                <a:lnTo>
                  <a:pt x="186797" y="153569"/>
                </a:lnTo>
                <a:lnTo>
                  <a:pt x="200354" y="112374"/>
                </a:lnTo>
                <a:lnTo>
                  <a:pt x="201300" y="96776"/>
                </a:lnTo>
                <a:lnTo>
                  <a:pt x="199654" y="81909"/>
                </a:lnTo>
                <a:lnTo>
                  <a:pt x="183776" y="42971"/>
                </a:lnTo>
                <a:lnTo>
                  <a:pt x="154253" y="14957"/>
                </a:lnTo>
                <a:lnTo>
                  <a:pt x="114637" y="992"/>
                </a:lnTo>
                <a:lnTo>
                  <a:pt x="99802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93450" y="4411979"/>
            <a:ext cx="201417" cy="201656"/>
          </a:xfrm>
          <a:custGeom>
            <a:avLst/>
            <a:gdLst/>
            <a:ahLst/>
            <a:cxnLst/>
            <a:rect l="l" t="t" r="r" b="b"/>
            <a:pathLst>
              <a:path w="201417" h="201656">
                <a:moveTo>
                  <a:pt x="99879" y="0"/>
                </a:moveTo>
                <a:lnTo>
                  <a:pt x="62262" y="6914"/>
                </a:lnTo>
                <a:lnTo>
                  <a:pt x="29408" y="28858"/>
                </a:lnTo>
                <a:lnTo>
                  <a:pt x="7671" y="63972"/>
                </a:lnTo>
                <a:lnTo>
                  <a:pt x="0" y="110351"/>
                </a:lnTo>
                <a:lnTo>
                  <a:pt x="2199" y="124258"/>
                </a:lnTo>
                <a:lnTo>
                  <a:pt x="19026" y="160934"/>
                </a:lnTo>
                <a:lnTo>
                  <a:pt x="49500" y="187518"/>
                </a:lnTo>
                <a:lnTo>
                  <a:pt x="91444" y="200765"/>
                </a:lnTo>
                <a:lnTo>
                  <a:pt x="107598" y="201656"/>
                </a:lnTo>
                <a:lnTo>
                  <a:pt x="121817" y="199661"/>
                </a:lnTo>
                <a:lnTo>
                  <a:pt x="159391" y="183075"/>
                </a:lnTo>
                <a:lnTo>
                  <a:pt x="186724" y="152894"/>
                </a:lnTo>
                <a:lnTo>
                  <a:pt x="200448" y="112089"/>
                </a:lnTo>
                <a:lnTo>
                  <a:pt x="201417" y="96640"/>
                </a:lnTo>
                <a:lnTo>
                  <a:pt x="199891" y="81923"/>
                </a:lnTo>
                <a:lnTo>
                  <a:pt x="184192" y="43163"/>
                </a:lnTo>
                <a:lnTo>
                  <a:pt x="154624" y="15080"/>
                </a:lnTo>
                <a:lnTo>
                  <a:pt x="114804" y="1004"/>
                </a:lnTo>
                <a:lnTo>
                  <a:pt x="99879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77803" y="4411979"/>
            <a:ext cx="200306" cy="201772"/>
          </a:xfrm>
          <a:custGeom>
            <a:avLst/>
            <a:gdLst/>
            <a:ahLst/>
            <a:cxnLst/>
            <a:rect l="l" t="t" r="r" b="b"/>
            <a:pathLst>
              <a:path w="200306" h="201772">
                <a:moveTo>
                  <a:pt x="100006" y="0"/>
                </a:moveTo>
                <a:lnTo>
                  <a:pt x="51130" y="12179"/>
                </a:lnTo>
                <a:lnTo>
                  <a:pt x="21209" y="38463"/>
                </a:lnTo>
                <a:lnTo>
                  <a:pt x="3516" y="77169"/>
                </a:lnTo>
                <a:lnTo>
                  <a:pt x="0" y="108833"/>
                </a:lnTo>
                <a:lnTo>
                  <a:pt x="2032" y="122946"/>
                </a:lnTo>
                <a:lnTo>
                  <a:pt x="18501" y="160213"/>
                </a:lnTo>
                <a:lnTo>
                  <a:pt x="48639" y="187286"/>
                </a:lnTo>
                <a:lnTo>
                  <a:pt x="90009" y="200835"/>
                </a:lnTo>
                <a:lnTo>
                  <a:pt x="105875" y="201772"/>
                </a:lnTo>
                <a:lnTo>
                  <a:pt x="120294" y="199988"/>
                </a:lnTo>
                <a:lnTo>
                  <a:pt x="158210" y="183771"/>
                </a:lnTo>
                <a:lnTo>
                  <a:pt x="185625" y="153733"/>
                </a:lnTo>
                <a:lnTo>
                  <a:pt x="199335" y="113063"/>
                </a:lnTo>
                <a:lnTo>
                  <a:pt x="200306" y="97696"/>
                </a:lnTo>
                <a:lnTo>
                  <a:pt x="198944" y="82835"/>
                </a:lnTo>
                <a:lnTo>
                  <a:pt x="183791" y="43668"/>
                </a:lnTo>
                <a:lnTo>
                  <a:pt x="154677" y="15264"/>
                </a:lnTo>
                <a:lnTo>
                  <a:pt x="114996" y="1016"/>
                </a:lnTo>
                <a:lnTo>
                  <a:pt x="100006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62283" y="4411979"/>
            <a:ext cx="200306" cy="201772"/>
          </a:xfrm>
          <a:custGeom>
            <a:avLst/>
            <a:gdLst/>
            <a:ahLst/>
            <a:cxnLst/>
            <a:rect l="l" t="t" r="r" b="b"/>
            <a:pathLst>
              <a:path w="200306" h="201772">
                <a:moveTo>
                  <a:pt x="100006" y="0"/>
                </a:moveTo>
                <a:lnTo>
                  <a:pt x="51130" y="12179"/>
                </a:lnTo>
                <a:lnTo>
                  <a:pt x="21209" y="38463"/>
                </a:lnTo>
                <a:lnTo>
                  <a:pt x="3516" y="77169"/>
                </a:lnTo>
                <a:lnTo>
                  <a:pt x="0" y="108833"/>
                </a:lnTo>
                <a:lnTo>
                  <a:pt x="2032" y="122946"/>
                </a:lnTo>
                <a:lnTo>
                  <a:pt x="18501" y="160213"/>
                </a:lnTo>
                <a:lnTo>
                  <a:pt x="48639" y="187286"/>
                </a:lnTo>
                <a:lnTo>
                  <a:pt x="90009" y="200835"/>
                </a:lnTo>
                <a:lnTo>
                  <a:pt x="105875" y="201772"/>
                </a:lnTo>
                <a:lnTo>
                  <a:pt x="120294" y="199988"/>
                </a:lnTo>
                <a:lnTo>
                  <a:pt x="158210" y="183771"/>
                </a:lnTo>
                <a:lnTo>
                  <a:pt x="185625" y="153733"/>
                </a:lnTo>
                <a:lnTo>
                  <a:pt x="199335" y="113063"/>
                </a:lnTo>
                <a:lnTo>
                  <a:pt x="200306" y="97696"/>
                </a:lnTo>
                <a:lnTo>
                  <a:pt x="198944" y="82835"/>
                </a:lnTo>
                <a:lnTo>
                  <a:pt x="183791" y="43668"/>
                </a:lnTo>
                <a:lnTo>
                  <a:pt x="154677" y="15264"/>
                </a:lnTo>
                <a:lnTo>
                  <a:pt x="114996" y="1016"/>
                </a:lnTo>
                <a:lnTo>
                  <a:pt x="100006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45585" y="4411979"/>
            <a:ext cx="201484" cy="201772"/>
          </a:xfrm>
          <a:custGeom>
            <a:avLst/>
            <a:gdLst/>
            <a:ahLst/>
            <a:cxnLst/>
            <a:rect l="l" t="t" r="r" b="b"/>
            <a:pathLst>
              <a:path w="201484" h="201772">
                <a:moveTo>
                  <a:pt x="101185" y="0"/>
                </a:moveTo>
                <a:lnTo>
                  <a:pt x="63053" y="7039"/>
                </a:lnTo>
                <a:lnTo>
                  <a:pt x="29925" y="28966"/>
                </a:lnTo>
                <a:lnTo>
                  <a:pt x="7851" y="63874"/>
                </a:lnTo>
                <a:lnTo>
                  <a:pt x="0" y="109820"/>
                </a:lnTo>
                <a:lnTo>
                  <a:pt x="2196" y="123799"/>
                </a:lnTo>
                <a:lnTo>
                  <a:pt x="19201" y="160687"/>
                </a:lnTo>
                <a:lnTo>
                  <a:pt x="49771" y="187458"/>
                </a:lnTo>
                <a:lnTo>
                  <a:pt x="91257" y="200847"/>
                </a:lnTo>
                <a:lnTo>
                  <a:pt x="107053" y="201772"/>
                </a:lnTo>
                <a:lnTo>
                  <a:pt x="121472" y="199988"/>
                </a:lnTo>
                <a:lnTo>
                  <a:pt x="159389" y="183771"/>
                </a:lnTo>
                <a:lnTo>
                  <a:pt x="186803" y="153733"/>
                </a:lnTo>
                <a:lnTo>
                  <a:pt x="200513" y="113063"/>
                </a:lnTo>
                <a:lnTo>
                  <a:pt x="201484" y="97696"/>
                </a:lnTo>
                <a:lnTo>
                  <a:pt x="200122" y="82835"/>
                </a:lnTo>
                <a:lnTo>
                  <a:pt x="184970" y="43668"/>
                </a:lnTo>
                <a:lnTo>
                  <a:pt x="155856" y="15264"/>
                </a:lnTo>
                <a:lnTo>
                  <a:pt x="116174" y="1016"/>
                </a:lnTo>
                <a:lnTo>
                  <a:pt x="101185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93304" y="4696459"/>
            <a:ext cx="201563" cy="200459"/>
          </a:xfrm>
          <a:custGeom>
            <a:avLst/>
            <a:gdLst/>
            <a:ahLst/>
            <a:cxnLst/>
            <a:rect l="l" t="t" r="r" b="b"/>
            <a:pathLst>
              <a:path w="201563" h="200459">
                <a:moveTo>
                  <a:pt x="100025" y="0"/>
                </a:moveTo>
                <a:lnTo>
                  <a:pt x="51277" y="12100"/>
                </a:lnTo>
                <a:lnTo>
                  <a:pt x="21280" y="38340"/>
                </a:lnTo>
                <a:lnTo>
                  <a:pt x="3534" y="76982"/>
                </a:lnTo>
                <a:lnTo>
                  <a:pt x="0" y="108574"/>
                </a:lnTo>
                <a:lnTo>
                  <a:pt x="2006" y="122666"/>
                </a:lnTo>
                <a:lnTo>
                  <a:pt x="18485" y="159653"/>
                </a:lnTo>
                <a:lnTo>
                  <a:pt x="48818" y="186311"/>
                </a:lnTo>
                <a:lnTo>
                  <a:pt x="90648" y="199556"/>
                </a:lnTo>
                <a:lnTo>
                  <a:pt x="106739" y="200459"/>
                </a:lnTo>
                <a:lnTo>
                  <a:pt x="121093" y="198628"/>
                </a:lnTo>
                <a:lnTo>
                  <a:pt x="159054" y="182579"/>
                </a:lnTo>
                <a:lnTo>
                  <a:pt x="186694" y="152838"/>
                </a:lnTo>
                <a:lnTo>
                  <a:pt x="200582" y="112156"/>
                </a:lnTo>
                <a:lnTo>
                  <a:pt x="201563" y="96640"/>
                </a:lnTo>
                <a:lnTo>
                  <a:pt x="200037" y="81923"/>
                </a:lnTo>
                <a:lnTo>
                  <a:pt x="184338" y="43163"/>
                </a:lnTo>
                <a:lnTo>
                  <a:pt x="154770" y="15080"/>
                </a:lnTo>
                <a:lnTo>
                  <a:pt x="114950" y="1004"/>
                </a:lnTo>
                <a:lnTo>
                  <a:pt x="100025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77678" y="4696459"/>
            <a:ext cx="200430" cy="200556"/>
          </a:xfrm>
          <a:custGeom>
            <a:avLst/>
            <a:gdLst/>
            <a:ahLst/>
            <a:cxnLst/>
            <a:rect l="l" t="t" r="r" b="b"/>
            <a:pathLst>
              <a:path w="200430" h="200556">
                <a:moveTo>
                  <a:pt x="100131" y="0"/>
                </a:moveTo>
                <a:lnTo>
                  <a:pt x="52159" y="11630"/>
                </a:lnTo>
                <a:lnTo>
                  <a:pt x="21705" y="37600"/>
                </a:lnTo>
                <a:lnTo>
                  <a:pt x="3639" y="75850"/>
                </a:lnTo>
                <a:lnTo>
                  <a:pt x="0" y="107006"/>
                </a:lnTo>
                <a:lnTo>
                  <a:pt x="1829" y="121314"/>
                </a:lnTo>
                <a:lnTo>
                  <a:pt x="17938" y="158914"/>
                </a:lnTo>
                <a:lnTo>
                  <a:pt x="47929" y="186068"/>
                </a:lnTo>
                <a:lnTo>
                  <a:pt x="89172" y="199612"/>
                </a:lnTo>
                <a:lnTo>
                  <a:pt x="104966" y="200556"/>
                </a:lnTo>
                <a:lnTo>
                  <a:pt x="119526" y="198937"/>
                </a:lnTo>
                <a:lnTo>
                  <a:pt x="157842" y="183263"/>
                </a:lnTo>
                <a:lnTo>
                  <a:pt x="185571" y="153672"/>
                </a:lnTo>
                <a:lnTo>
                  <a:pt x="199447" y="113130"/>
                </a:lnTo>
                <a:lnTo>
                  <a:pt x="200430" y="97696"/>
                </a:lnTo>
                <a:lnTo>
                  <a:pt x="199068" y="82835"/>
                </a:lnTo>
                <a:lnTo>
                  <a:pt x="183916" y="43668"/>
                </a:lnTo>
                <a:lnTo>
                  <a:pt x="154802" y="15264"/>
                </a:lnTo>
                <a:lnTo>
                  <a:pt x="115120" y="1016"/>
                </a:lnTo>
                <a:lnTo>
                  <a:pt x="10013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62159" y="4696459"/>
            <a:ext cx="200430" cy="200556"/>
          </a:xfrm>
          <a:custGeom>
            <a:avLst/>
            <a:gdLst/>
            <a:ahLst/>
            <a:cxnLst/>
            <a:rect l="l" t="t" r="r" b="b"/>
            <a:pathLst>
              <a:path w="200430" h="200556">
                <a:moveTo>
                  <a:pt x="100131" y="0"/>
                </a:moveTo>
                <a:lnTo>
                  <a:pt x="52159" y="11630"/>
                </a:lnTo>
                <a:lnTo>
                  <a:pt x="21705" y="37600"/>
                </a:lnTo>
                <a:lnTo>
                  <a:pt x="3639" y="75850"/>
                </a:lnTo>
                <a:lnTo>
                  <a:pt x="0" y="107006"/>
                </a:lnTo>
                <a:lnTo>
                  <a:pt x="1829" y="121314"/>
                </a:lnTo>
                <a:lnTo>
                  <a:pt x="17938" y="158914"/>
                </a:lnTo>
                <a:lnTo>
                  <a:pt x="47929" y="186068"/>
                </a:lnTo>
                <a:lnTo>
                  <a:pt x="89172" y="199612"/>
                </a:lnTo>
                <a:lnTo>
                  <a:pt x="104966" y="200556"/>
                </a:lnTo>
                <a:lnTo>
                  <a:pt x="119526" y="198937"/>
                </a:lnTo>
                <a:lnTo>
                  <a:pt x="157842" y="183263"/>
                </a:lnTo>
                <a:lnTo>
                  <a:pt x="185571" y="153672"/>
                </a:lnTo>
                <a:lnTo>
                  <a:pt x="199447" y="113130"/>
                </a:lnTo>
                <a:lnTo>
                  <a:pt x="200430" y="97696"/>
                </a:lnTo>
                <a:lnTo>
                  <a:pt x="199068" y="82835"/>
                </a:lnTo>
                <a:lnTo>
                  <a:pt x="183916" y="43668"/>
                </a:lnTo>
                <a:lnTo>
                  <a:pt x="154802" y="15264"/>
                </a:lnTo>
                <a:lnTo>
                  <a:pt x="115120" y="1016"/>
                </a:lnTo>
                <a:lnTo>
                  <a:pt x="100131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45441" y="4696459"/>
            <a:ext cx="201627" cy="200556"/>
          </a:xfrm>
          <a:custGeom>
            <a:avLst/>
            <a:gdLst/>
            <a:ahLst/>
            <a:cxnLst/>
            <a:rect l="l" t="t" r="r" b="b"/>
            <a:pathLst>
              <a:path w="201627" h="200556">
                <a:moveTo>
                  <a:pt x="101327" y="0"/>
                </a:moveTo>
                <a:lnTo>
                  <a:pt x="52001" y="12236"/>
                </a:lnTo>
                <a:lnTo>
                  <a:pt x="21685" y="38398"/>
                </a:lnTo>
                <a:lnTo>
                  <a:pt x="3626" y="76753"/>
                </a:lnTo>
                <a:lnTo>
                  <a:pt x="0" y="108020"/>
                </a:lnTo>
                <a:lnTo>
                  <a:pt x="1994" y="122188"/>
                </a:lnTo>
                <a:lnTo>
                  <a:pt x="18644" y="159396"/>
                </a:lnTo>
                <a:lnTo>
                  <a:pt x="49076" y="186242"/>
                </a:lnTo>
                <a:lnTo>
                  <a:pt x="90439" y="199624"/>
                </a:lnTo>
                <a:lnTo>
                  <a:pt x="106163" y="200556"/>
                </a:lnTo>
                <a:lnTo>
                  <a:pt x="120723" y="198937"/>
                </a:lnTo>
                <a:lnTo>
                  <a:pt x="159039" y="183263"/>
                </a:lnTo>
                <a:lnTo>
                  <a:pt x="186767" y="153672"/>
                </a:lnTo>
                <a:lnTo>
                  <a:pt x="200644" y="113130"/>
                </a:lnTo>
                <a:lnTo>
                  <a:pt x="201627" y="97696"/>
                </a:lnTo>
                <a:lnTo>
                  <a:pt x="200265" y="82835"/>
                </a:lnTo>
                <a:lnTo>
                  <a:pt x="185113" y="43668"/>
                </a:lnTo>
                <a:lnTo>
                  <a:pt x="155999" y="15264"/>
                </a:lnTo>
                <a:lnTo>
                  <a:pt x="116317" y="1016"/>
                </a:lnTo>
                <a:lnTo>
                  <a:pt x="10132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77729" y="4979670"/>
            <a:ext cx="200350" cy="201781"/>
          </a:xfrm>
          <a:custGeom>
            <a:avLst/>
            <a:gdLst/>
            <a:ahLst/>
            <a:cxnLst/>
            <a:rect l="l" t="t" r="r" b="b"/>
            <a:pathLst>
              <a:path w="200350" h="201781">
                <a:moveTo>
                  <a:pt x="100080" y="0"/>
                </a:moveTo>
                <a:lnTo>
                  <a:pt x="51125" y="12228"/>
                </a:lnTo>
                <a:lnTo>
                  <a:pt x="21236" y="38552"/>
                </a:lnTo>
                <a:lnTo>
                  <a:pt x="3542" y="77327"/>
                </a:lnTo>
                <a:lnTo>
                  <a:pt x="0" y="109068"/>
                </a:lnTo>
                <a:lnTo>
                  <a:pt x="1919" y="123267"/>
                </a:lnTo>
                <a:lnTo>
                  <a:pt x="18214" y="160558"/>
                </a:lnTo>
                <a:lnTo>
                  <a:pt x="48378" y="187462"/>
                </a:lnTo>
                <a:lnTo>
                  <a:pt x="89919" y="200857"/>
                </a:lnTo>
                <a:lnTo>
                  <a:pt x="105863" y="201781"/>
                </a:lnTo>
                <a:lnTo>
                  <a:pt x="120294" y="200053"/>
                </a:lnTo>
                <a:lnTo>
                  <a:pt x="158242" y="184155"/>
                </a:lnTo>
                <a:lnTo>
                  <a:pt x="185676" y="154358"/>
                </a:lnTo>
                <a:lnTo>
                  <a:pt x="199385" y="113451"/>
                </a:lnTo>
                <a:lnTo>
                  <a:pt x="200350" y="97830"/>
                </a:lnTo>
                <a:lnTo>
                  <a:pt x="198866" y="82817"/>
                </a:lnTo>
                <a:lnTo>
                  <a:pt x="183530" y="43470"/>
                </a:lnTo>
                <a:lnTo>
                  <a:pt x="154457" y="15138"/>
                </a:lnTo>
                <a:lnTo>
                  <a:pt x="114977" y="1005"/>
                </a:lnTo>
                <a:lnTo>
                  <a:pt x="100080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45500" y="4979670"/>
            <a:ext cx="201538" cy="201781"/>
          </a:xfrm>
          <a:custGeom>
            <a:avLst/>
            <a:gdLst/>
            <a:ahLst/>
            <a:cxnLst/>
            <a:rect l="l" t="t" r="r" b="b"/>
            <a:pathLst>
              <a:path w="201538" h="201781">
                <a:moveTo>
                  <a:pt x="101269" y="0"/>
                </a:moveTo>
                <a:lnTo>
                  <a:pt x="63039" y="7081"/>
                </a:lnTo>
                <a:lnTo>
                  <a:pt x="29951" y="29046"/>
                </a:lnTo>
                <a:lnTo>
                  <a:pt x="7887" y="64015"/>
                </a:lnTo>
                <a:lnTo>
                  <a:pt x="0" y="110073"/>
                </a:lnTo>
                <a:lnTo>
                  <a:pt x="2084" y="124134"/>
                </a:lnTo>
                <a:lnTo>
                  <a:pt x="18920" y="161035"/>
                </a:lnTo>
                <a:lnTo>
                  <a:pt x="49521" y="187634"/>
                </a:lnTo>
                <a:lnTo>
                  <a:pt x="91178" y="200869"/>
                </a:lnTo>
                <a:lnTo>
                  <a:pt x="107052" y="201781"/>
                </a:lnTo>
                <a:lnTo>
                  <a:pt x="121482" y="200053"/>
                </a:lnTo>
                <a:lnTo>
                  <a:pt x="159430" y="184155"/>
                </a:lnTo>
                <a:lnTo>
                  <a:pt x="186865" y="154358"/>
                </a:lnTo>
                <a:lnTo>
                  <a:pt x="200574" y="113451"/>
                </a:lnTo>
                <a:lnTo>
                  <a:pt x="201538" y="97830"/>
                </a:lnTo>
                <a:lnTo>
                  <a:pt x="200054" y="82817"/>
                </a:lnTo>
                <a:lnTo>
                  <a:pt x="184718" y="43470"/>
                </a:lnTo>
                <a:lnTo>
                  <a:pt x="155645" y="15138"/>
                </a:lnTo>
                <a:lnTo>
                  <a:pt x="116166" y="1005"/>
                </a:lnTo>
                <a:lnTo>
                  <a:pt x="101269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" y="2819400"/>
            <a:ext cx="8229600" cy="1270"/>
          </a:xfrm>
          <a:custGeom>
            <a:avLst/>
            <a:gdLst/>
            <a:ahLst/>
            <a:cxnLst/>
            <a:rect l="l" t="t" r="r" b="b"/>
            <a:pathLst>
              <a:path w="8229600" h="1270">
                <a:moveTo>
                  <a:pt x="0" y="0"/>
                </a:moveTo>
                <a:lnTo>
                  <a:pt x="8229600" y="127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3650">
              <a:lnSpc>
                <a:spcPct val="100000"/>
              </a:lnSpc>
            </a:pPr>
            <a:r>
              <a:rPr sz="4800" b="1" dirty="0" smtClean="0">
                <a:solidFill>
                  <a:srgbClr val="330066"/>
                </a:solidFill>
                <a:latin typeface="Arial"/>
                <a:cs typeface="Arial"/>
              </a:rPr>
              <a:t>Ar</a:t>
            </a:r>
            <a:r>
              <a:rPr sz="4800" b="1" spc="-25" dirty="0" smtClean="0">
                <a:solidFill>
                  <a:srgbClr val="330066"/>
                </a:solidFill>
                <a:latin typeface="Arial"/>
                <a:cs typeface="Arial"/>
              </a:rPr>
              <a:t>quit</a:t>
            </a:r>
            <a:r>
              <a:rPr sz="4800" b="1" spc="-5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48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4800" b="1" spc="-45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4800" b="1" spc="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4800" b="1" spc="-1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48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endParaRPr sz="4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31740" y="3096259"/>
            <a:ext cx="1875789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latin typeface="Arial"/>
                <a:cs typeface="Arial"/>
              </a:rPr>
              <a:t>Cap</a:t>
            </a:r>
            <a:r>
              <a:rPr sz="3200" spc="-15" dirty="0" smtClean="0">
                <a:latin typeface="Arial"/>
                <a:cs typeface="Arial"/>
              </a:rPr>
              <a:t>í</a:t>
            </a:r>
            <a:r>
              <a:rPr sz="3200" spc="-10" dirty="0" smtClean="0">
                <a:latin typeface="Arial"/>
                <a:cs typeface="Arial"/>
              </a:rPr>
              <a:t>tulo</a:t>
            </a:r>
            <a:r>
              <a:rPr sz="3200" spc="-1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359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iste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 C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alizad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2025650"/>
            <a:ext cx="4877435" cy="423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8930" indent="-316230">
              <a:lnSpc>
                <a:spcPts val="3329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8295" algn="l"/>
              </a:tabLst>
            </a:pP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í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el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face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uá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2514600"/>
            <a:ext cx="203200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8160" y="2534920"/>
            <a:ext cx="6753859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ons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em p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og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as que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mi</a:t>
            </a:r>
            <a:r>
              <a:rPr sz="2800" spc="-10" dirty="0" smtClean="0">
                <a:latin typeface="Arial"/>
                <a:cs typeface="Arial"/>
              </a:rPr>
              <a:t>tam aos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044190"/>
            <a:ext cx="6246495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Arial"/>
                <a:cs typeface="Arial"/>
              </a:rPr>
              <a:t>u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á</a:t>
            </a:r>
            <a:r>
              <a:rPr sz="2800" spc="5" dirty="0" smtClean="0">
                <a:latin typeface="Arial"/>
                <a:cs typeface="Arial"/>
              </a:rPr>
              <a:t>ri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na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 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nt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ag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 c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m ap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10" dirty="0" smtClean="0">
                <a:latin typeface="Arial"/>
                <a:cs typeface="Arial"/>
              </a:rPr>
              <a:t>a</a:t>
            </a:r>
            <a:r>
              <a:rPr sz="2800" spc="10" dirty="0" smtClean="0">
                <a:latin typeface="Arial"/>
                <a:cs typeface="Arial"/>
              </a:rPr>
              <a:t>ç</a:t>
            </a:r>
            <a:r>
              <a:rPr sz="2800" spc="0" dirty="0" smtClean="0">
                <a:latin typeface="Arial"/>
                <a:cs typeface="Arial"/>
              </a:rPr>
              <a:t>ões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739" y="3531870"/>
            <a:ext cx="203200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8160" y="3553459"/>
            <a:ext cx="5234305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 smtClean="0">
                <a:latin typeface="Arial"/>
                <a:cs typeface="Arial"/>
              </a:rPr>
              <a:t>Di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s n</a:t>
            </a:r>
            <a:r>
              <a:rPr sz="2800" spc="-10" dirty="0" smtClean="0">
                <a:latin typeface="Arial"/>
                <a:cs typeface="Arial"/>
              </a:rPr>
              <a:t>íve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 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ex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de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4074159"/>
            <a:ext cx="4182745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8930" indent="-31623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8295" algn="l"/>
              </a:tabLst>
            </a:pP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í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el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oces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1739" y="4563109"/>
            <a:ext cx="203200" cy="9474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49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88160" y="4542038"/>
            <a:ext cx="6162040" cy="1840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9700"/>
              </a:lnSpc>
            </a:pPr>
            <a:r>
              <a:rPr sz="2800" spc="-5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rm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lm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on</a:t>
            </a:r>
            <a:r>
              <a:rPr sz="2800" spc="-10" dirty="0" smtClean="0">
                <a:latin typeface="Arial"/>
                <a:cs typeface="Arial"/>
              </a:rPr>
              <a:t>tém a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ap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ca</a:t>
            </a:r>
            <a:r>
              <a:rPr sz="2800" spc="10" dirty="0" smtClean="0">
                <a:latin typeface="Arial"/>
                <a:cs typeface="Arial"/>
              </a:rPr>
              <a:t>ç</a:t>
            </a:r>
            <a:r>
              <a:rPr sz="2800" spc="0" dirty="0" smtClean="0">
                <a:latin typeface="Arial"/>
                <a:cs typeface="Arial"/>
              </a:rPr>
              <a:t>õ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s </a:t>
            </a:r>
            <a:r>
              <a:rPr sz="2800" spc="-3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x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: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3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ná</a:t>
            </a:r>
            <a:r>
              <a:rPr sz="2800" spc="-5" dirty="0" smtClean="0">
                <a:latin typeface="Arial"/>
                <a:cs typeface="Arial"/>
              </a:rPr>
              <a:t>li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dados 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nance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os que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pode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ex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g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é</a:t>
            </a:r>
            <a:r>
              <a:rPr sz="2800" spc="-10" dirty="0" smtClean="0">
                <a:latin typeface="Arial"/>
                <a:cs typeface="Arial"/>
              </a:rPr>
              <a:t>todos 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té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cas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dirty="0" smtClean="0">
                <a:latin typeface="Arial"/>
                <a:cs typeface="Arial"/>
              </a:rPr>
              <a:t>s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st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cados 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tatíst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359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iste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 C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alizad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954529"/>
            <a:ext cx="2717165" cy="423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8930" indent="-316230">
              <a:lnSpc>
                <a:spcPts val="3329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8295" algn="l"/>
              </a:tabLst>
            </a:pP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í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el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dados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2443479"/>
            <a:ext cx="203200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8160" y="2463800"/>
            <a:ext cx="6417945" cy="3325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800" spc="-5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sua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fo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im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5" dirty="0" smtClean="0">
                <a:latin typeface="Arial"/>
                <a:cs typeface="Arial"/>
              </a:rPr>
              <a:t>s,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cons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ste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em um s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ste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q</a:t>
            </a:r>
            <a:r>
              <a:rPr sz="2800" spc="10" dirty="0" smtClean="0">
                <a:latin typeface="Arial"/>
                <a:cs typeface="Arial"/>
              </a:rPr>
              <a:t>u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vos</a:t>
            </a:r>
            <a:endParaRPr sz="2800">
              <a:latin typeface="Arial"/>
              <a:cs typeface="Arial"/>
            </a:endParaRPr>
          </a:p>
          <a:p>
            <a:pPr marL="12700" marR="31750">
              <a:lnSpc>
                <a:spcPct val="109500"/>
              </a:lnSpc>
              <a:spcBef>
                <a:spcPts val="330"/>
              </a:spcBef>
            </a:pP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um u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zar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um banco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dados </a:t>
            </a:r>
            <a:r>
              <a:rPr sz="2800" spc="-5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rm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lm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 i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1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tado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ado s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dor</a:t>
            </a:r>
            <a:endParaRPr sz="2800">
              <a:latin typeface="Arial"/>
              <a:cs typeface="Arial"/>
            </a:endParaRPr>
          </a:p>
          <a:p>
            <a:pPr marL="12700" marR="1020444">
              <a:lnSpc>
                <a:spcPct val="119300"/>
              </a:lnSpc>
            </a:pP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-10" dirty="0" smtClean="0">
                <a:latin typeface="Arial"/>
                <a:cs typeface="Arial"/>
              </a:rPr>
              <a:t>tem os dados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ons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sten</a:t>
            </a:r>
            <a:r>
              <a:rPr sz="2800" spc="-10" dirty="0" smtClean="0">
                <a:latin typeface="Arial"/>
                <a:cs typeface="Arial"/>
              </a:rPr>
              <a:t>tes </a:t>
            </a:r>
            <a:r>
              <a:rPr sz="2800" spc="-5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ados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tu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am ser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p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sten</a:t>
            </a:r>
            <a:r>
              <a:rPr sz="2800" spc="-10" dirty="0" smtClean="0">
                <a:latin typeface="Arial"/>
                <a:cs typeface="Arial"/>
              </a:rPr>
              <a:t>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739" y="3378200"/>
            <a:ext cx="203200" cy="9474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ts val="650"/>
              </a:lnSpc>
              <a:spcBef>
                <a:spcPts val="0"/>
              </a:spcBef>
            </a:pPr>
            <a:endParaRPr sz="650"/>
          </a:p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1739" y="4823459"/>
            <a:ext cx="203200" cy="9474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49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359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iste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 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35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l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dividid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954529"/>
            <a:ext cx="8003540" cy="12896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8930" marR="12700" indent="-31623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8295" algn="l"/>
              </a:tabLst>
            </a:pPr>
            <a:r>
              <a:rPr sz="2800" spc="-35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ês </a:t>
            </a:r>
            <a:r>
              <a:rPr sz="2800" spc="-5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íve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óg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cos → 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-10" dirty="0" smtClean="0">
                <a:latin typeface="Arial"/>
                <a:cs typeface="Arial"/>
              </a:rPr>
              <a:t>á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s pos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b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dades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 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st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bu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ção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fí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ap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ca</a:t>
            </a:r>
            <a:r>
              <a:rPr sz="2800" spc="10" dirty="0" smtClean="0">
                <a:latin typeface="Arial"/>
                <a:cs typeface="Arial"/>
              </a:rPr>
              <a:t>ç</a:t>
            </a:r>
            <a:r>
              <a:rPr sz="2800" spc="0" dirty="0" smtClean="0">
                <a:latin typeface="Arial"/>
                <a:cs typeface="Arial"/>
              </a:rPr>
              <a:t>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te- se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v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por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vá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as 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áqu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700" y="3239770"/>
            <a:ext cx="7632700" cy="356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359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iste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 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35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l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dividid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950" y="2207259"/>
            <a:ext cx="4695190" cy="423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indent="-314960">
              <a:lnSpc>
                <a:spcPts val="3329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25" dirty="0" smtClean="0">
                <a:latin typeface="Arial"/>
                <a:cs typeface="Arial"/>
              </a:rPr>
              <a:t>Ge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ste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3350" y="2696209"/>
            <a:ext cx="203200" cy="946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9770" y="2634172"/>
            <a:ext cx="4618355" cy="10274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9300"/>
              </a:lnSpc>
            </a:pPr>
            <a:r>
              <a:rPr sz="2800" spc="-5" dirty="0" smtClean="0">
                <a:latin typeface="Arial"/>
                <a:cs typeface="Arial"/>
              </a:rPr>
              <a:t>Cli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s go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s </a:t>
            </a:r>
            <a:r>
              <a:rPr sz="2800" spc="-5" dirty="0" smtClean="0">
                <a:latin typeface="Arial"/>
                <a:cs typeface="Arial"/>
              </a:rPr>
              <a:t>(</a:t>
            </a:r>
            <a:r>
              <a:rPr sz="2800" i="1" spc="-10" dirty="0" smtClean="0">
                <a:latin typeface="Arial"/>
                <a:cs typeface="Arial"/>
              </a:rPr>
              <a:t>fat</a:t>
            </a:r>
            <a:r>
              <a:rPr sz="2800" i="1" spc="5" dirty="0" smtClean="0">
                <a:latin typeface="Arial"/>
                <a:cs typeface="Arial"/>
              </a:rPr>
              <a:t> </a:t>
            </a:r>
            <a:r>
              <a:rPr sz="2800" i="1" spc="10" dirty="0" smtClean="0">
                <a:latin typeface="Arial"/>
                <a:cs typeface="Arial"/>
              </a:rPr>
              <a:t>c</a:t>
            </a:r>
            <a:r>
              <a:rPr sz="2800" i="1" spc="-5" dirty="0" smtClean="0">
                <a:latin typeface="Arial"/>
                <a:cs typeface="Arial"/>
              </a:rPr>
              <a:t>li</a:t>
            </a:r>
            <a:r>
              <a:rPr sz="2800" i="1" spc="10" dirty="0" smtClean="0">
                <a:latin typeface="Arial"/>
                <a:cs typeface="Arial"/>
              </a:rPr>
              <a:t>e</a:t>
            </a:r>
            <a:r>
              <a:rPr sz="2800" i="1" spc="0" dirty="0" smtClean="0">
                <a:latin typeface="Arial"/>
                <a:cs typeface="Arial"/>
              </a:rPr>
              <a:t>n</a:t>
            </a:r>
            <a:r>
              <a:rPr sz="2800" i="1" spc="-20" dirty="0" smtClean="0">
                <a:latin typeface="Arial"/>
                <a:cs typeface="Arial"/>
              </a:rPr>
              <a:t>t</a:t>
            </a:r>
            <a:r>
              <a:rPr sz="2800" i="1" spc="5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) </a:t>
            </a:r>
            <a:r>
              <a:rPr sz="2800" spc="-5" dirty="0" smtClean="0">
                <a:latin typeface="Arial"/>
                <a:cs typeface="Arial"/>
              </a:rPr>
              <a:t>Cli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s 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ag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(</a:t>
            </a:r>
            <a:r>
              <a:rPr sz="2800" i="1" spc="-10" dirty="0" smtClean="0">
                <a:latin typeface="Arial"/>
                <a:cs typeface="Arial"/>
              </a:rPr>
              <a:t>th</a:t>
            </a:r>
            <a:r>
              <a:rPr sz="2800" i="1" spc="5" dirty="0" smtClean="0">
                <a:latin typeface="Arial"/>
                <a:cs typeface="Arial"/>
              </a:rPr>
              <a:t>i</a:t>
            </a:r>
            <a:r>
              <a:rPr sz="2800" i="1" spc="0" dirty="0" smtClean="0">
                <a:latin typeface="Arial"/>
                <a:cs typeface="Arial"/>
              </a:rPr>
              <a:t>n</a:t>
            </a:r>
            <a:r>
              <a:rPr sz="2800" i="1" spc="5" dirty="0" smtClean="0">
                <a:latin typeface="Arial"/>
                <a:cs typeface="Arial"/>
              </a:rPr>
              <a:t> </a:t>
            </a:r>
            <a:r>
              <a:rPr sz="2800" i="1" spc="0" dirty="0" smtClean="0">
                <a:latin typeface="Arial"/>
                <a:cs typeface="Arial"/>
              </a:rPr>
              <a:t>c</a:t>
            </a:r>
            <a:r>
              <a:rPr sz="2800" i="1" spc="-5" dirty="0" smtClean="0">
                <a:latin typeface="Arial"/>
                <a:cs typeface="Arial"/>
              </a:rPr>
              <a:t>l</a:t>
            </a:r>
            <a:r>
              <a:rPr sz="2800" i="1" spc="5" dirty="0" smtClean="0">
                <a:latin typeface="Arial"/>
                <a:cs typeface="Arial"/>
              </a:rPr>
              <a:t>i</a:t>
            </a:r>
            <a:r>
              <a:rPr sz="2800" i="1" spc="0" dirty="0" smtClean="0">
                <a:latin typeface="Arial"/>
                <a:cs typeface="Arial"/>
              </a:rPr>
              <a:t>en</a:t>
            </a:r>
            <a:r>
              <a:rPr sz="2800" i="1" spc="-10" dirty="0" smtClean="0">
                <a:latin typeface="Arial"/>
                <a:cs typeface="Arial"/>
              </a:rPr>
              <a:t>t</a:t>
            </a:r>
            <a:r>
              <a:rPr sz="2800" i="1" spc="-5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950" y="3746500"/>
            <a:ext cx="7012305" cy="862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latin typeface="Arial"/>
                <a:cs typeface="Arial"/>
              </a:rPr>
              <a:t>S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v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dor </a:t>
            </a:r>
            <a:r>
              <a:rPr sz="2800" spc="10" dirty="0" smtClean="0">
                <a:latin typeface="Arial"/>
                <a:cs typeface="Arial"/>
              </a:rPr>
              <a:t>p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bém ag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nte</a:t>
            </a:r>
            <a:r>
              <a:rPr sz="2800" spc="-15" dirty="0" smtClean="0">
                <a:latin typeface="Arial"/>
                <a:cs typeface="Arial"/>
              </a:rPr>
              <a:t>s:</a:t>
            </a:r>
            <a:endParaRPr sz="2800">
              <a:latin typeface="Arial"/>
              <a:cs typeface="Arial"/>
            </a:endParaRPr>
          </a:p>
          <a:p>
            <a:pPr marL="327025">
              <a:lnSpc>
                <a:spcPct val="100000"/>
              </a:lnSpc>
            </a:pPr>
            <a:r>
              <a:rPr sz="2800" b="1" dirty="0" smtClean="0">
                <a:latin typeface="Arial"/>
                <a:cs typeface="Arial"/>
              </a:rPr>
              <a:t>a</a:t>
            </a:r>
            <a:r>
              <a:rPr sz="2800" b="1" spc="10" dirty="0" smtClean="0">
                <a:latin typeface="Arial"/>
                <a:cs typeface="Arial"/>
              </a:rPr>
              <a:t>r</a:t>
            </a:r>
            <a:r>
              <a:rPr sz="2800" b="1" spc="-35" dirty="0" smtClean="0">
                <a:latin typeface="Arial"/>
                <a:cs typeface="Arial"/>
              </a:rPr>
              <a:t>q</a:t>
            </a:r>
            <a:r>
              <a:rPr sz="2800" b="1" spc="-20" dirty="0" smtClean="0">
                <a:latin typeface="Arial"/>
                <a:cs typeface="Arial"/>
              </a:rPr>
              <a:t>ui</a:t>
            </a:r>
            <a:r>
              <a:rPr sz="2800" b="1" spc="5" dirty="0" smtClean="0">
                <a:latin typeface="Arial"/>
                <a:cs typeface="Arial"/>
              </a:rPr>
              <a:t>t</a:t>
            </a:r>
            <a:r>
              <a:rPr sz="2800" b="1" spc="0" dirty="0" smtClean="0">
                <a:latin typeface="Arial"/>
                <a:cs typeface="Arial"/>
              </a:rPr>
              <a:t>e</a:t>
            </a:r>
            <a:r>
              <a:rPr sz="2800" b="1" spc="5" dirty="0" smtClean="0">
                <a:latin typeface="Arial"/>
                <a:cs typeface="Arial"/>
              </a:rPr>
              <a:t>t</a:t>
            </a:r>
            <a:r>
              <a:rPr sz="2800" b="1" spc="-35" dirty="0" smtClean="0">
                <a:latin typeface="Arial"/>
                <a:cs typeface="Arial"/>
              </a:rPr>
              <a:t>u</a:t>
            </a:r>
            <a:r>
              <a:rPr sz="2800" b="1" spc="0" dirty="0" smtClean="0">
                <a:latin typeface="Arial"/>
                <a:cs typeface="Arial"/>
              </a:rPr>
              <a:t>ra </a:t>
            </a:r>
            <a:r>
              <a:rPr sz="2800" b="1" spc="-20" dirty="0" smtClean="0">
                <a:latin typeface="Arial"/>
                <a:cs typeface="Arial"/>
              </a:rPr>
              <a:t>de</a:t>
            </a:r>
            <a:r>
              <a:rPr sz="2800" b="1" spc="5" dirty="0" smtClean="0">
                <a:latin typeface="Arial"/>
                <a:cs typeface="Arial"/>
              </a:rPr>
              <a:t> </a:t>
            </a:r>
            <a:r>
              <a:rPr sz="2800" b="1" spc="-5" dirty="0" smtClean="0">
                <a:latin typeface="Arial"/>
                <a:cs typeface="Arial"/>
              </a:rPr>
              <a:t>t</a:t>
            </a:r>
            <a:r>
              <a:rPr sz="2800" b="1" spc="10" dirty="0" smtClean="0">
                <a:latin typeface="Arial"/>
                <a:cs typeface="Arial"/>
              </a:rPr>
              <a:t>r</a:t>
            </a:r>
            <a:r>
              <a:rPr sz="2800" b="1" spc="-10" dirty="0" smtClean="0">
                <a:latin typeface="Arial"/>
                <a:cs typeface="Arial"/>
              </a:rPr>
              <a:t>ê</a:t>
            </a:r>
            <a:r>
              <a:rPr sz="2800" b="1" spc="0" dirty="0" smtClean="0">
                <a:latin typeface="Arial"/>
                <a:cs typeface="Arial"/>
              </a:rPr>
              <a:t>s</a:t>
            </a:r>
            <a:r>
              <a:rPr sz="2800" b="1" spc="10" dirty="0" smtClean="0">
                <a:latin typeface="Arial"/>
                <a:cs typeface="Arial"/>
              </a:rPr>
              <a:t> </a:t>
            </a:r>
            <a:r>
              <a:rPr sz="2800" b="1" spc="-35" dirty="0" smtClean="0">
                <a:latin typeface="Arial"/>
                <a:cs typeface="Arial"/>
              </a:rPr>
              <a:t>d</a:t>
            </a:r>
            <a:r>
              <a:rPr sz="2800" b="1" spc="-10" dirty="0" smtClean="0">
                <a:latin typeface="Arial"/>
                <a:cs typeface="Arial"/>
              </a:rPr>
              <a:t>ivis</a:t>
            </a:r>
            <a:r>
              <a:rPr sz="2800" b="1" spc="-35" dirty="0" smtClean="0">
                <a:latin typeface="Arial"/>
                <a:cs typeface="Arial"/>
              </a:rPr>
              <a:t>õ</a:t>
            </a:r>
            <a:r>
              <a:rPr sz="2800" b="1" spc="0" dirty="0" smtClean="0">
                <a:latin typeface="Arial"/>
                <a:cs typeface="Arial"/>
              </a:rPr>
              <a:t>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390" y="641350"/>
            <a:ext cx="6412865" cy="119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iste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 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35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l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dividid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8500" y="2462529"/>
            <a:ext cx="7401559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550" rIns="0" bIns="0" rtlCol="0">
            <a:noAutofit/>
          </a:bodyPr>
          <a:lstStyle/>
          <a:p>
            <a:pPr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iste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 Des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c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alizadas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1666240"/>
            <a:ext cx="7431405" cy="423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indent="-314960">
              <a:lnSpc>
                <a:spcPts val="3329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5" dirty="0" smtClean="0">
                <a:latin typeface="Arial"/>
                <a:cs typeface="Arial"/>
              </a:rPr>
              <a:t>Cl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-</a:t>
            </a:r>
            <a:r>
              <a:rPr sz="2800" spc="0" dirty="0" smtClean="0">
                <a:latin typeface="Arial"/>
                <a:cs typeface="Arial"/>
              </a:rPr>
              <a:t>se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v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dor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pos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uem d</a:t>
            </a:r>
            <a:r>
              <a:rPr sz="2800" spc="-10" dirty="0" smtClean="0">
                <a:latin typeface="Arial"/>
                <a:cs typeface="Arial"/>
              </a:rPr>
              <a:t>u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s d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bu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ç</a:t>
            </a:r>
            <a:r>
              <a:rPr sz="2800" spc="10" dirty="0" smtClean="0">
                <a:latin typeface="Arial"/>
                <a:cs typeface="Arial"/>
              </a:rPr>
              <a:t>õ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2550" y="2155190"/>
            <a:ext cx="203200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8029" y="2175509"/>
            <a:ext cx="3213100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 smtClean="0">
                <a:latin typeface="Arial"/>
                <a:cs typeface="Arial"/>
              </a:rPr>
              <a:t>Di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2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bu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ção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ca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-10" dirty="0" smtClean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8220" y="2654300"/>
            <a:ext cx="15049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4150" y="2674620"/>
            <a:ext cx="5946140" cy="1788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9060">
              <a:lnSpc>
                <a:spcPct val="100000"/>
              </a:lnSpc>
            </a:pPr>
            <a:r>
              <a:rPr sz="2800" dirty="0" smtClean="0">
                <a:latin typeface="Arial"/>
                <a:cs typeface="Arial"/>
              </a:rPr>
              <a:t>co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ponen</a:t>
            </a:r>
            <a:r>
              <a:rPr sz="2800" spc="-10" dirty="0" smtClean="0">
                <a:latin typeface="Arial"/>
                <a:cs typeface="Arial"/>
              </a:rPr>
              <a:t>tes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og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nte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fe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0" dirty="0" smtClean="0">
                <a:latin typeface="Arial"/>
                <a:cs typeface="Arial"/>
              </a:rPr>
              <a:t>s em 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á</a:t>
            </a:r>
            <a:r>
              <a:rPr sz="2800" spc="10" dirty="0" smtClean="0">
                <a:latin typeface="Arial"/>
                <a:cs typeface="Arial"/>
              </a:rPr>
              <a:t>q</a:t>
            </a:r>
            <a:r>
              <a:rPr sz="2800" spc="-10" dirty="0" smtClean="0">
                <a:latin typeface="Arial"/>
                <a:cs typeface="Arial"/>
              </a:rPr>
              <a:t>u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nas d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fe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9"/>
              </a:spcBef>
            </a:pPr>
            <a:endParaRPr sz="550"/>
          </a:p>
          <a:p>
            <a:pPr marL="12700" marR="307975">
              <a:lnSpc>
                <a:spcPct val="100000"/>
              </a:lnSpc>
              <a:tabLst>
                <a:tab pos="2744470" algn="l"/>
              </a:tabLst>
            </a:pPr>
            <a:r>
              <a:rPr sz="2800" dirty="0" smtClean="0">
                <a:latin typeface="Arial"/>
                <a:cs typeface="Arial"/>
              </a:rPr>
              <a:t>cada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áqu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é	</a:t>
            </a:r>
            <a:r>
              <a:rPr sz="2800" spc="1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j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ta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um g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10" dirty="0" smtClean="0">
                <a:latin typeface="Arial"/>
                <a:cs typeface="Arial"/>
              </a:rPr>
              <a:t>p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pe</a:t>
            </a:r>
            <a:r>
              <a:rPr sz="2800" spc="-10" dirty="0" smtClean="0">
                <a:latin typeface="Arial"/>
                <a:cs typeface="Arial"/>
              </a:rPr>
              <a:t>cíf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fun</a:t>
            </a:r>
            <a:r>
              <a:rPr sz="2800" spc="10" dirty="0" smtClean="0">
                <a:latin typeface="Arial"/>
                <a:cs typeface="Arial"/>
              </a:rPr>
              <a:t>ç</a:t>
            </a:r>
            <a:r>
              <a:rPr sz="2800" spc="0" dirty="0" smtClean="0">
                <a:latin typeface="Arial"/>
                <a:cs typeface="Arial"/>
              </a:rPr>
              <a:t>õ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68220" y="3580129"/>
            <a:ext cx="15049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2550" y="4516120"/>
            <a:ext cx="203200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18970" y="4536440"/>
            <a:ext cx="3629025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 smtClean="0">
                <a:latin typeface="Arial"/>
                <a:cs typeface="Arial"/>
              </a:rPr>
              <a:t>Di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ri</a:t>
            </a:r>
            <a:r>
              <a:rPr sz="2800" spc="0" dirty="0" smtClean="0">
                <a:latin typeface="Arial"/>
                <a:cs typeface="Arial"/>
              </a:rPr>
              <a:t>b</a:t>
            </a:r>
            <a:r>
              <a:rPr sz="2800" spc="10" dirty="0" smtClean="0">
                <a:latin typeface="Arial"/>
                <a:cs typeface="Arial"/>
              </a:rPr>
              <a:t>u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ção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ho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z</a:t>
            </a:r>
            <a:r>
              <a:rPr sz="2800" spc="0" dirty="0" smtClean="0">
                <a:latin typeface="Arial"/>
                <a:cs typeface="Arial"/>
              </a:rPr>
              <a:t>on</a:t>
            </a:r>
            <a:r>
              <a:rPr sz="2800" spc="-10" dirty="0" smtClean="0">
                <a:latin typeface="Arial"/>
                <a:cs typeface="Arial"/>
              </a:rPr>
              <a:t>ta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-10" dirty="0" smtClean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8220" y="5015229"/>
            <a:ext cx="15049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4150" y="5035550"/>
            <a:ext cx="5391150" cy="1788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  <a:tabLst>
                <a:tab pos="2130425" algn="l"/>
              </a:tabLst>
            </a:pPr>
            <a:r>
              <a:rPr sz="2800" spc="-15" dirty="0" smtClean="0">
                <a:latin typeface="Arial"/>
                <a:cs typeface="Arial"/>
              </a:rPr>
              <a:t>C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ou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dor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pode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ser 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ubd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em pa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tes 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og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	equ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9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sz="2800" spc="-30" dirty="0" smtClean="0">
                <a:latin typeface="Arial"/>
                <a:cs typeface="Arial"/>
              </a:rPr>
              <a:t>P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ção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ó</a:t>
            </a:r>
            <a:r>
              <a:rPr sz="2800" spc="-1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8220" y="6367779"/>
            <a:ext cx="150495" cy="4381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359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iste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 Des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c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alizada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: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-P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er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2386329"/>
            <a:ext cx="7688580" cy="2332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oce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sos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todos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gua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27660" marR="268605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25" dirty="0" smtClean="0">
                <a:latin typeface="Arial"/>
                <a:cs typeface="Arial"/>
              </a:rPr>
              <a:t>G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ande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pa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ação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es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os é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im</a:t>
            </a:r>
            <a:r>
              <a:rPr sz="2800" spc="0" dirty="0" smtClean="0">
                <a:latin typeface="Arial"/>
                <a:cs typeface="Arial"/>
              </a:rPr>
              <a:t>é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9"/>
              </a:spcBef>
              <a:buClr>
                <a:srgbClr val="330066"/>
              </a:buClr>
              <a:buFont typeface="Wingdings"/>
              <a:buChar char=""/>
            </a:pPr>
            <a:endParaRPr sz="850"/>
          </a:p>
          <a:p>
            <a:pPr marL="327660" marR="12700" indent="-314960">
              <a:lnSpc>
                <a:spcPts val="335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5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ada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oces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age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li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dor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ao 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(</a:t>
            </a:r>
            <a:r>
              <a:rPr sz="2800" b="1" spc="0" dirty="0" smtClean="0">
                <a:latin typeface="Arial"/>
                <a:cs typeface="Arial"/>
              </a:rPr>
              <a:t>serve</a:t>
            </a:r>
            <a:r>
              <a:rPr sz="2800" b="1" spc="-35" dirty="0" smtClean="0">
                <a:latin typeface="Arial"/>
                <a:cs typeface="Arial"/>
              </a:rPr>
              <a:t>n</a:t>
            </a:r>
            <a:r>
              <a:rPr sz="2800" b="1" spc="5" dirty="0" smtClean="0">
                <a:latin typeface="Arial"/>
                <a:cs typeface="Arial"/>
              </a:rPr>
              <a:t>t</a:t>
            </a:r>
            <a:r>
              <a:rPr sz="2800" b="1" spc="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359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iste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 Des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c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alizada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: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-P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er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2386329"/>
            <a:ext cx="7727315" cy="328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marR="1270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20" dirty="0" smtClean="0">
                <a:latin typeface="Arial"/>
                <a:cs typeface="Arial"/>
              </a:rPr>
              <a:t>Fo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ado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por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um con</a:t>
            </a:r>
            <a:r>
              <a:rPr sz="2800" spc="-5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10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to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ó</a:t>
            </a:r>
            <a:r>
              <a:rPr sz="2800" spc="-15" dirty="0" smtClean="0">
                <a:latin typeface="Arial"/>
                <a:cs typeface="Arial"/>
              </a:rPr>
              <a:t>s,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g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n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zados em um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i="1" spc="0" dirty="0" smtClean="0">
                <a:solidFill>
                  <a:srgbClr val="7F007F"/>
                </a:solidFill>
                <a:latin typeface="Arial"/>
                <a:cs typeface="Arial"/>
              </a:rPr>
              <a:t>o</a:t>
            </a:r>
            <a:r>
              <a:rPr sz="2800" i="1" spc="10" dirty="0" smtClean="0">
                <a:solidFill>
                  <a:srgbClr val="7F007F"/>
                </a:solidFill>
                <a:latin typeface="Arial"/>
                <a:cs typeface="Arial"/>
              </a:rPr>
              <a:t>v</a:t>
            </a:r>
            <a:r>
              <a:rPr sz="2800" i="1" spc="0" dirty="0" smtClean="0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sz="2800" i="1" spc="-5" dirty="0" smtClean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2800" i="1" spc="5" dirty="0" smtClean="0">
                <a:solidFill>
                  <a:srgbClr val="7F007F"/>
                </a:solidFill>
                <a:latin typeface="Arial"/>
                <a:cs typeface="Arial"/>
              </a:rPr>
              <a:t>l</a:t>
            </a:r>
            <a:r>
              <a:rPr sz="2800" i="1" spc="0" dirty="0" smtClean="0">
                <a:solidFill>
                  <a:srgbClr val="7F007F"/>
                </a:solidFill>
                <a:latin typeface="Arial"/>
                <a:cs typeface="Arial"/>
              </a:rPr>
              <a:t>ay </a:t>
            </a:r>
            <a:r>
              <a:rPr sz="2800" i="1" spc="0" dirty="0" smtClean="0">
                <a:latin typeface="Arial"/>
                <a:cs typeface="Arial"/>
              </a:rPr>
              <a:t>ou </a:t>
            </a:r>
            <a:r>
              <a:rPr sz="2800" i="1" spc="5" dirty="0" smtClean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2800" i="1" spc="0" dirty="0" smtClean="0">
                <a:solidFill>
                  <a:srgbClr val="7F007F"/>
                </a:solidFill>
                <a:latin typeface="Arial"/>
                <a:cs typeface="Arial"/>
              </a:rPr>
              <a:t>ede</a:t>
            </a:r>
            <a:r>
              <a:rPr sz="2800" i="1" spc="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800" i="1" spc="0" dirty="0" smtClean="0">
                <a:solidFill>
                  <a:srgbClr val="7F007F"/>
                </a:solidFill>
                <a:latin typeface="Arial"/>
                <a:cs typeface="Arial"/>
              </a:rPr>
              <a:t>de</a:t>
            </a:r>
            <a:r>
              <a:rPr sz="2800" i="1" spc="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800" i="1" spc="0" dirty="0" smtClean="0">
                <a:solidFill>
                  <a:srgbClr val="7F007F"/>
                </a:solidFill>
                <a:latin typeface="Arial"/>
                <a:cs typeface="Arial"/>
              </a:rPr>
              <a:t>sob</a:t>
            </a:r>
            <a:r>
              <a:rPr sz="2800" i="1" spc="5" dirty="0" smtClean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2800" i="1" spc="0" dirty="0" smtClean="0">
                <a:solidFill>
                  <a:srgbClr val="7F007F"/>
                </a:solidFill>
                <a:latin typeface="Arial"/>
                <a:cs typeface="Arial"/>
              </a:rPr>
              <a:t>epos</a:t>
            </a:r>
            <a:r>
              <a:rPr sz="2800" i="1" spc="5" dirty="0" smtClean="0">
                <a:solidFill>
                  <a:srgbClr val="7F007F"/>
                </a:solidFill>
                <a:latin typeface="Arial"/>
                <a:cs typeface="Arial"/>
              </a:rPr>
              <a:t>i</a:t>
            </a:r>
            <a:r>
              <a:rPr sz="2800" i="1" spc="0" dirty="0" smtClean="0">
                <a:solidFill>
                  <a:srgbClr val="7F007F"/>
                </a:solidFill>
                <a:latin typeface="Arial"/>
                <a:cs typeface="Arial"/>
              </a:rPr>
              <a:t>ção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27660" marR="65659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b="1" i="1" spc="-25" dirty="0" smtClean="0">
                <a:solidFill>
                  <a:srgbClr val="7F007F"/>
                </a:solidFill>
                <a:latin typeface="Arial"/>
                <a:cs typeface="Arial"/>
              </a:rPr>
              <a:t>Ove</a:t>
            </a:r>
            <a:r>
              <a:rPr sz="2800" b="1" i="1" spc="-10" dirty="0" smtClean="0">
                <a:solidFill>
                  <a:srgbClr val="7F007F"/>
                </a:solidFill>
                <a:latin typeface="Arial"/>
                <a:cs typeface="Arial"/>
              </a:rPr>
              <a:t>rlay: </a:t>
            </a:r>
            <a:r>
              <a:rPr sz="2800" b="1" i="1" spc="10" dirty="0" smtClean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2800" b="1" i="1" spc="0" dirty="0" smtClean="0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sz="2800" b="1" i="1" spc="-35" dirty="0" smtClean="0">
                <a:solidFill>
                  <a:srgbClr val="7F007F"/>
                </a:solidFill>
                <a:latin typeface="Arial"/>
                <a:cs typeface="Arial"/>
              </a:rPr>
              <a:t>d</a:t>
            </a:r>
            <a:r>
              <a:rPr sz="2800" b="1" i="1" spc="0" dirty="0" smtClean="0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sz="2800" b="1" i="1" spc="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800" b="1" i="1" spc="-20" dirty="0" smtClean="0">
                <a:solidFill>
                  <a:srgbClr val="7F007F"/>
                </a:solidFill>
                <a:latin typeface="Arial"/>
                <a:cs typeface="Arial"/>
              </a:rPr>
              <a:t>na</a:t>
            </a:r>
            <a:r>
              <a:rPr sz="2800" b="1" i="1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800" b="1" i="1" spc="-20" dirty="0" smtClean="0">
                <a:solidFill>
                  <a:srgbClr val="7F007F"/>
                </a:solidFill>
                <a:latin typeface="Arial"/>
                <a:cs typeface="Arial"/>
              </a:rPr>
              <a:t>q</a:t>
            </a:r>
            <a:r>
              <a:rPr sz="2800" b="1" i="1" spc="-35" dirty="0" smtClean="0">
                <a:solidFill>
                  <a:srgbClr val="7F007F"/>
                </a:solidFill>
                <a:latin typeface="Arial"/>
                <a:cs typeface="Arial"/>
              </a:rPr>
              <a:t>u</a:t>
            </a:r>
            <a:r>
              <a:rPr sz="2800" b="1" i="1" spc="0" dirty="0" smtClean="0">
                <a:solidFill>
                  <a:srgbClr val="7F007F"/>
                </a:solidFill>
                <a:latin typeface="Arial"/>
                <a:cs typeface="Arial"/>
              </a:rPr>
              <a:t>a</a:t>
            </a:r>
            <a:r>
              <a:rPr sz="2800" b="1" i="1" spc="-10" dirty="0" smtClean="0">
                <a:solidFill>
                  <a:srgbClr val="7F007F"/>
                </a:solidFill>
                <a:latin typeface="Arial"/>
                <a:cs typeface="Arial"/>
              </a:rPr>
              <a:t>l</a:t>
            </a:r>
            <a:r>
              <a:rPr sz="2800" b="1" i="1" spc="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800" b="1" i="1" spc="-20" dirty="0" smtClean="0">
                <a:solidFill>
                  <a:srgbClr val="7F007F"/>
                </a:solidFill>
                <a:latin typeface="Arial"/>
                <a:cs typeface="Arial"/>
              </a:rPr>
              <a:t>os</a:t>
            </a:r>
            <a:r>
              <a:rPr sz="2800" b="1" i="1" spc="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800" b="1" i="1" spc="-35" dirty="0" smtClean="0">
                <a:solidFill>
                  <a:srgbClr val="7F007F"/>
                </a:solidFill>
                <a:latin typeface="Arial"/>
                <a:cs typeface="Arial"/>
              </a:rPr>
              <a:t>nó</a:t>
            </a:r>
            <a:r>
              <a:rPr sz="2800" b="1" i="1" spc="0" dirty="0" smtClean="0">
                <a:solidFill>
                  <a:srgbClr val="7F007F"/>
                </a:solidFill>
                <a:latin typeface="Arial"/>
                <a:cs typeface="Arial"/>
              </a:rPr>
              <a:t>s</a:t>
            </a:r>
            <a:r>
              <a:rPr sz="2800" b="1" i="1" spc="10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800" b="1" i="1" spc="0" dirty="0" smtClean="0">
                <a:solidFill>
                  <a:srgbClr val="7F007F"/>
                </a:solidFill>
                <a:latin typeface="Arial"/>
                <a:cs typeface="Arial"/>
              </a:rPr>
              <a:t>s</a:t>
            </a:r>
            <a:r>
              <a:rPr sz="2800" b="1" i="1" spc="-10" dirty="0" smtClean="0">
                <a:solidFill>
                  <a:srgbClr val="7F007F"/>
                </a:solidFill>
                <a:latin typeface="Arial"/>
                <a:cs typeface="Arial"/>
              </a:rPr>
              <a:t>ã</a:t>
            </a:r>
            <a:r>
              <a:rPr sz="2800" b="1" i="1" spc="-20" dirty="0" smtClean="0">
                <a:solidFill>
                  <a:srgbClr val="7F007F"/>
                </a:solidFill>
                <a:latin typeface="Arial"/>
                <a:cs typeface="Arial"/>
              </a:rPr>
              <a:t>o </a:t>
            </a:r>
            <a:r>
              <a:rPr sz="2800" b="1" i="1" spc="-35" dirty="0" smtClean="0">
                <a:solidFill>
                  <a:srgbClr val="7F007F"/>
                </a:solidFill>
                <a:latin typeface="Arial"/>
                <a:cs typeface="Arial"/>
              </a:rPr>
              <a:t>o</a:t>
            </a:r>
            <a:r>
              <a:rPr sz="2800" b="1" i="1" spc="0" dirty="0" smtClean="0">
                <a:solidFill>
                  <a:srgbClr val="7F007F"/>
                </a:solidFill>
                <a:latin typeface="Arial"/>
                <a:cs typeface="Arial"/>
              </a:rPr>
              <a:t>s </a:t>
            </a:r>
            <a:r>
              <a:rPr sz="2800" b="1" i="1" spc="-20" dirty="0" smtClean="0">
                <a:solidFill>
                  <a:srgbClr val="7F007F"/>
                </a:solidFill>
                <a:latin typeface="Arial"/>
                <a:cs typeface="Arial"/>
              </a:rPr>
              <a:t>proc</a:t>
            </a:r>
            <a:r>
              <a:rPr sz="2800" b="1" i="1" spc="-10" dirty="0" smtClean="0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sz="2800" b="1" i="1" spc="10" dirty="0" smtClean="0">
                <a:solidFill>
                  <a:srgbClr val="7F007F"/>
                </a:solidFill>
                <a:latin typeface="Arial"/>
                <a:cs typeface="Arial"/>
              </a:rPr>
              <a:t>s</a:t>
            </a:r>
            <a:r>
              <a:rPr sz="2800" b="1" i="1" spc="0" dirty="0" smtClean="0">
                <a:solidFill>
                  <a:srgbClr val="7F007F"/>
                </a:solidFill>
                <a:latin typeface="Arial"/>
                <a:cs typeface="Arial"/>
              </a:rPr>
              <a:t>s</a:t>
            </a:r>
            <a:r>
              <a:rPr sz="2800" b="1" i="1" spc="-35" dirty="0" smtClean="0">
                <a:solidFill>
                  <a:srgbClr val="7F007F"/>
                </a:solidFill>
                <a:latin typeface="Arial"/>
                <a:cs typeface="Arial"/>
              </a:rPr>
              <a:t>o</a:t>
            </a:r>
            <a:r>
              <a:rPr sz="2800" b="1" i="1" spc="0" dirty="0" smtClean="0">
                <a:solidFill>
                  <a:srgbClr val="7F007F"/>
                </a:solidFill>
                <a:latin typeface="Arial"/>
                <a:cs typeface="Arial"/>
              </a:rPr>
              <a:t>s</a:t>
            </a:r>
            <a:r>
              <a:rPr sz="2800" b="1" i="1" spc="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800" b="1" i="1" spc="0" dirty="0" smtClean="0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sz="2800" b="1" i="1" spc="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800" b="1" i="1" spc="-35" dirty="0" smtClean="0">
                <a:solidFill>
                  <a:srgbClr val="7F007F"/>
                </a:solidFill>
                <a:latin typeface="Arial"/>
                <a:cs typeface="Arial"/>
              </a:rPr>
              <a:t>o</a:t>
            </a:r>
            <a:r>
              <a:rPr sz="2800" b="1" i="1" spc="0" dirty="0" smtClean="0">
                <a:solidFill>
                  <a:srgbClr val="7F007F"/>
                </a:solidFill>
                <a:latin typeface="Arial"/>
                <a:cs typeface="Arial"/>
              </a:rPr>
              <a:t>s</a:t>
            </a:r>
            <a:r>
              <a:rPr sz="2800" b="1" i="1" spc="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800" b="1" i="1" spc="0" dirty="0" smtClean="0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sz="2800" b="1" i="1" spc="-15" dirty="0" smtClean="0">
                <a:solidFill>
                  <a:srgbClr val="7F007F"/>
                </a:solidFill>
                <a:latin typeface="Arial"/>
                <a:cs typeface="Arial"/>
              </a:rPr>
              <a:t>nlaces</a:t>
            </a:r>
            <a:r>
              <a:rPr sz="2800" b="1" i="1" spc="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800" b="1" i="1" spc="0" dirty="0" smtClean="0">
                <a:solidFill>
                  <a:srgbClr val="7F007F"/>
                </a:solidFill>
                <a:latin typeface="Arial"/>
                <a:cs typeface="Arial"/>
              </a:rPr>
              <a:t>re</a:t>
            </a:r>
            <a:r>
              <a:rPr sz="2800" b="1" i="1" spc="-35" dirty="0" smtClean="0">
                <a:solidFill>
                  <a:srgbClr val="7F007F"/>
                </a:solidFill>
                <a:latin typeface="Arial"/>
                <a:cs typeface="Arial"/>
              </a:rPr>
              <a:t>p</a:t>
            </a:r>
            <a:r>
              <a:rPr sz="2800" b="1" i="1" spc="10" dirty="0" smtClean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2800" b="1" i="1" spc="-10" dirty="0" smtClean="0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sz="2800" b="1" i="1" spc="0" dirty="0" smtClean="0">
                <a:solidFill>
                  <a:srgbClr val="7F007F"/>
                </a:solidFill>
                <a:latin typeface="Arial"/>
                <a:cs typeface="Arial"/>
              </a:rPr>
              <a:t>s</a:t>
            </a:r>
            <a:r>
              <a:rPr sz="2800" b="1" i="1" spc="10" dirty="0" smtClean="0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sz="2800" b="1" i="1" spc="-35" dirty="0" smtClean="0">
                <a:solidFill>
                  <a:srgbClr val="7F007F"/>
                </a:solidFill>
                <a:latin typeface="Arial"/>
                <a:cs typeface="Arial"/>
              </a:rPr>
              <a:t>n</a:t>
            </a:r>
            <a:r>
              <a:rPr sz="2800" b="1" i="1" spc="-5" dirty="0" smtClean="0">
                <a:solidFill>
                  <a:srgbClr val="7F007F"/>
                </a:solidFill>
                <a:latin typeface="Arial"/>
                <a:cs typeface="Arial"/>
              </a:rPr>
              <a:t>t</a:t>
            </a:r>
            <a:r>
              <a:rPr sz="2800" b="1" i="1" spc="0" dirty="0" smtClean="0">
                <a:solidFill>
                  <a:srgbClr val="7F007F"/>
                </a:solidFill>
                <a:latin typeface="Arial"/>
                <a:cs typeface="Arial"/>
              </a:rPr>
              <a:t>am </a:t>
            </a:r>
            <a:r>
              <a:rPr sz="2800" b="1" i="1" spc="-35" dirty="0" smtClean="0">
                <a:solidFill>
                  <a:srgbClr val="7F007F"/>
                </a:solidFill>
                <a:latin typeface="Arial"/>
                <a:cs typeface="Arial"/>
              </a:rPr>
              <a:t>o</a:t>
            </a:r>
            <a:r>
              <a:rPr sz="2800" b="1" i="1" spc="0" dirty="0" smtClean="0">
                <a:solidFill>
                  <a:srgbClr val="7F007F"/>
                </a:solidFill>
                <a:latin typeface="Arial"/>
                <a:cs typeface="Arial"/>
              </a:rPr>
              <a:t>s c</a:t>
            </a:r>
            <a:r>
              <a:rPr sz="2800" b="1" i="1" spc="10" dirty="0" smtClean="0">
                <a:solidFill>
                  <a:srgbClr val="7F007F"/>
                </a:solidFill>
                <a:latin typeface="Arial"/>
                <a:cs typeface="Arial"/>
              </a:rPr>
              <a:t>a</a:t>
            </a:r>
            <a:r>
              <a:rPr sz="2800" b="1" i="1" spc="-35" dirty="0" smtClean="0">
                <a:solidFill>
                  <a:srgbClr val="7F007F"/>
                </a:solidFill>
                <a:latin typeface="Arial"/>
                <a:cs typeface="Arial"/>
              </a:rPr>
              <a:t>n</a:t>
            </a:r>
            <a:r>
              <a:rPr sz="2800" b="1" i="1" spc="0" dirty="0" smtClean="0">
                <a:solidFill>
                  <a:srgbClr val="7F007F"/>
                </a:solidFill>
                <a:latin typeface="Arial"/>
                <a:cs typeface="Arial"/>
              </a:rPr>
              <a:t>a</a:t>
            </a:r>
            <a:r>
              <a:rPr sz="2800" b="1" i="1" spc="-10" dirty="0" smtClean="0">
                <a:solidFill>
                  <a:srgbClr val="7F007F"/>
                </a:solidFill>
                <a:latin typeface="Arial"/>
                <a:cs typeface="Arial"/>
              </a:rPr>
              <a:t>is</a:t>
            </a:r>
            <a:r>
              <a:rPr sz="2800" b="1" i="1" spc="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800" b="1" i="1" spc="-35" dirty="0" smtClean="0">
                <a:solidFill>
                  <a:srgbClr val="7F007F"/>
                </a:solidFill>
                <a:latin typeface="Arial"/>
                <a:cs typeface="Arial"/>
              </a:rPr>
              <a:t>d</a:t>
            </a:r>
            <a:r>
              <a:rPr sz="2800" b="1" i="1" spc="0" dirty="0" smtClean="0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sz="2800" b="1" i="1" spc="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800" b="1" i="1" spc="0" dirty="0" smtClean="0">
                <a:solidFill>
                  <a:srgbClr val="7F007F"/>
                </a:solidFill>
                <a:latin typeface="Arial"/>
                <a:cs typeface="Arial"/>
              </a:rPr>
              <a:t>c</a:t>
            </a:r>
            <a:r>
              <a:rPr sz="2800" b="1" i="1" spc="-20" dirty="0" smtClean="0">
                <a:solidFill>
                  <a:srgbClr val="7F007F"/>
                </a:solidFill>
                <a:latin typeface="Arial"/>
                <a:cs typeface="Arial"/>
              </a:rPr>
              <a:t>o</a:t>
            </a:r>
            <a:r>
              <a:rPr sz="2800" b="1" i="1" spc="-10" dirty="0" smtClean="0">
                <a:solidFill>
                  <a:srgbClr val="7F007F"/>
                </a:solidFill>
                <a:latin typeface="Arial"/>
                <a:cs typeface="Arial"/>
              </a:rPr>
              <a:t>m</a:t>
            </a:r>
            <a:r>
              <a:rPr sz="2800" b="1" i="1" spc="-35" dirty="0" smtClean="0">
                <a:solidFill>
                  <a:srgbClr val="7F007F"/>
                </a:solidFill>
                <a:latin typeface="Arial"/>
                <a:cs typeface="Arial"/>
              </a:rPr>
              <a:t>u</a:t>
            </a:r>
            <a:r>
              <a:rPr sz="2800" b="1" i="1" spc="-15" dirty="0" smtClean="0">
                <a:solidFill>
                  <a:srgbClr val="7F007F"/>
                </a:solidFill>
                <a:latin typeface="Arial"/>
                <a:cs typeface="Arial"/>
              </a:rPr>
              <a:t>nicaçã</a:t>
            </a:r>
            <a:r>
              <a:rPr sz="2800" b="1" i="1" spc="-20" dirty="0" smtClean="0">
                <a:solidFill>
                  <a:srgbClr val="7F007F"/>
                </a:solidFill>
                <a:latin typeface="Arial"/>
                <a:cs typeface="Arial"/>
              </a:rPr>
              <a:t>o</a:t>
            </a:r>
            <a:r>
              <a:rPr sz="2800" b="1" i="1" spc="-10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800" b="1" i="1" spc="-20" dirty="0" smtClean="0">
                <a:solidFill>
                  <a:srgbClr val="7F007F"/>
                </a:solidFill>
                <a:latin typeface="Arial"/>
                <a:cs typeface="Arial"/>
              </a:rPr>
              <a:t>p</a:t>
            </a:r>
            <a:r>
              <a:rPr sz="2800" b="1" i="1" spc="-35" dirty="0" smtClean="0">
                <a:solidFill>
                  <a:srgbClr val="7F007F"/>
                </a:solidFill>
                <a:latin typeface="Arial"/>
                <a:cs typeface="Arial"/>
              </a:rPr>
              <a:t>o</a:t>
            </a:r>
            <a:r>
              <a:rPr sz="2800" b="1" i="1" spc="0" dirty="0" smtClean="0">
                <a:solidFill>
                  <a:srgbClr val="7F007F"/>
                </a:solidFill>
                <a:latin typeface="Arial"/>
                <a:cs typeface="Arial"/>
              </a:rPr>
              <a:t>ss</a:t>
            </a:r>
            <a:r>
              <a:rPr sz="2800" b="1" i="1" spc="-10" dirty="0" smtClean="0">
                <a:solidFill>
                  <a:srgbClr val="7F007F"/>
                </a:solidFill>
                <a:latin typeface="Arial"/>
                <a:cs typeface="Arial"/>
              </a:rPr>
              <a:t>iveis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5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un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ação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pode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r </a:t>
            </a:r>
            <a:r>
              <a:rPr sz="2800" spc="-10" dirty="0" smtClean="0">
                <a:latin typeface="Arial"/>
                <a:cs typeface="Arial"/>
              </a:rPr>
              <a:t>fe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ta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ir</a:t>
            </a:r>
            <a:r>
              <a:rPr sz="2800" spc="0" dirty="0" smtClean="0">
                <a:latin typeface="Arial"/>
                <a:cs typeface="Arial"/>
              </a:rPr>
              <a:t>eta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qu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tu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as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sz="2800" spc="10" dirty="0" smtClean="0">
                <a:solidFill>
                  <a:srgbClr val="7F007F"/>
                </a:solidFill>
                <a:latin typeface="Arial"/>
                <a:cs typeface="Arial"/>
              </a:rPr>
              <a:t>s</a:t>
            </a:r>
            <a:r>
              <a:rPr sz="2800" spc="-10" dirty="0" smtClean="0">
                <a:solidFill>
                  <a:srgbClr val="7F007F"/>
                </a:solidFill>
                <a:latin typeface="Arial"/>
                <a:cs typeface="Arial"/>
              </a:rPr>
              <a:t>t</a:t>
            </a:r>
            <a:r>
              <a:rPr sz="2800" spc="-5" dirty="0" smtClean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7F007F"/>
                </a:solidFill>
                <a:latin typeface="Arial"/>
                <a:cs typeface="Arial"/>
              </a:rPr>
              <a:t>ut</a:t>
            </a:r>
            <a:r>
              <a:rPr sz="2800" spc="-10" dirty="0" smtClean="0">
                <a:solidFill>
                  <a:srgbClr val="7F007F"/>
                </a:solidFill>
                <a:latin typeface="Arial"/>
                <a:cs typeface="Arial"/>
              </a:rPr>
              <a:t>u</a:t>
            </a:r>
            <a:r>
              <a:rPr sz="2800" spc="5" dirty="0" smtClean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7F007F"/>
                </a:solidFill>
                <a:latin typeface="Arial"/>
                <a:cs typeface="Arial"/>
              </a:rPr>
              <a:t>adas </a:t>
            </a:r>
            <a:r>
              <a:rPr sz="2800" spc="0" dirty="0" smtClean="0">
                <a:latin typeface="Arial"/>
                <a:cs typeface="Arial"/>
              </a:rPr>
              <a:t>ou </a:t>
            </a:r>
            <a:r>
              <a:rPr sz="2800" spc="0" dirty="0" smtClean="0">
                <a:solidFill>
                  <a:srgbClr val="7F007F"/>
                </a:solidFill>
                <a:latin typeface="Arial"/>
                <a:cs typeface="Arial"/>
              </a:rPr>
              <a:t>não</a:t>
            </a:r>
            <a:r>
              <a:rPr sz="2800" spc="5" dirty="0" smtClean="0">
                <a:solidFill>
                  <a:srgbClr val="7F007F"/>
                </a:solidFill>
                <a:latin typeface="Arial"/>
                <a:cs typeface="Arial"/>
              </a:rPr>
              <a:t>-</a:t>
            </a:r>
            <a:r>
              <a:rPr sz="2800" spc="0" dirty="0" smtClean="0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sz="2800" spc="-15" dirty="0" smtClean="0">
                <a:solidFill>
                  <a:srgbClr val="7F007F"/>
                </a:solidFill>
                <a:latin typeface="Arial"/>
                <a:cs typeface="Arial"/>
              </a:rPr>
              <a:t>st</a:t>
            </a:r>
            <a:r>
              <a:rPr sz="2800" spc="5" dirty="0" smtClean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7F007F"/>
                </a:solidFill>
                <a:latin typeface="Arial"/>
                <a:cs typeface="Arial"/>
              </a:rPr>
              <a:t>u</a:t>
            </a:r>
            <a:r>
              <a:rPr sz="2800" spc="-10" dirty="0" smtClean="0">
                <a:solidFill>
                  <a:srgbClr val="7F007F"/>
                </a:solidFill>
                <a:latin typeface="Arial"/>
                <a:cs typeface="Arial"/>
              </a:rPr>
              <a:t>tu</a:t>
            </a:r>
            <a:r>
              <a:rPr sz="2800" spc="-5" dirty="0" smtClean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2800" spc="10" dirty="0" smtClean="0">
                <a:solidFill>
                  <a:srgbClr val="7F007F"/>
                </a:solidFill>
                <a:latin typeface="Arial"/>
                <a:cs typeface="Arial"/>
              </a:rPr>
              <a:t>a</a:t>
            </a:r>
            <a:r>
              <a:rPr sz="2800" spc="0" dirty="0" smtClean="0">
                <a:solidFill>
                  <a:srgbClr val="7F007F"/>
                </a:solidFill>
                <a:latin typeface="Arial"/>
                <a:cs typeface="Arial"/>
              </a:rPr>
              <a:t>d</a:t>
            </a:r>
            <a:r>
              <a:rPr sz="2800" spc="-10" dirty="0" smtClean="0">
                <a:solidFill>
                  <a:srgbClr val="7F007F"/>
                </a:solidFill>
                <a:latin typeface="Arial"/>
                <a:cs typeface="Arial"/>
              </a:rPr>
              <a:t>a</a:t>
            </a:r>
            <a:r>
              <a:rPr sz="2800" spc="0" dirty="0" smtClean="0">
                <a:solidFill>
                  <a:srgbClr val="7F007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359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Peer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eer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2386329"/>
            <a:ext cx="8143240" cy="3707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marR="666115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b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epo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ção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é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on</a:t>
            </a:r>
            <a:r>
              <a:rPr sz="2800" spc="-15" dirty="0" smtClean="0">
                <a:latin typeface="Arial"/>
                <a:cs typeface="Arial"/>
              </a:rPr>
              <a:t>st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10" dirty="0" smtClean="0">
                <a:latin typeface="Arial"/>
                <a:cs typeface="Arial"/>
              </a:rPr>
              <a:t>ída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com a ut</a:t>
            </a:r>
            <a:r>
              <a:rPr sz="2800" spc="-5" dirty="0" smtClean="0">
                <a:latin typeface="Arial"/>
                <a:cs typeface="Arial"/>
              </a:rPr>
              <a:t>il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za</a:t>
            </a:r>
            <a:r>
              <a:rPr sz="2800" spc="10" dirty="0" smtClean="0">
                <a:latin typeface="Arial"/>
                <a:cs typeface="Arial"/>
              </a:rPr>
              <a:t>ç</a:t>
            </a:r>
            <a:r>
              <a:rPr sz="2800" spc="-10" dirty="0" smtClean="0">
                <a:latin typeface="Arial"/>
                <a:cs typeface="Arial"/>
              </a:rPr>
              <a:t>ã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um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oced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nto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mi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í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co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27660" marR="553085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20" dirty="0" smtClean="0">
                <a:latin typeface="Arial"/>
                <a:cs typeface="Arial"/>
              </a:rPr>
              <a:t>Tabe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ha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h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2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b</a:t>
            </a:r>
            <a:r>
              <a:rPr sz="2800" spc="-10" dirty="0" smtClean="0">
                <a:latin typeface="Arial"/>
                <a:cs typeface="Arial"/>
              </a:rPr>
              <a:t>uí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(</a:t>
            </a:r>
            <a:r>
              <a:rPr sz="2800" b="1" spc="-5" dirty="0" smtClean="0">
                <a:latin typeface="Arial"/>
                <a:cs typeface="Arial"/>
              </a:rPr>
              <a:t>D</a:t>
            </a:r>
            <a:r>
              <a:rPr sz="2800" b="1" spc="-10" dirty="0" smtClean="0">
                <a:latin typeface="Arial"/>
                <a:cs typeface="Arial"/>
              </a:rPr>
              <a:t>is</a:t>
            </a:r>
            <a:r>
              <a:rPr sz="2800" b="1" spc="-5" dirty="0" smtClean="0">
                <a:latin typeface="Arial"/>
                <a:cs typeface="Arial"/>
              </a:rPr>
              <a:t>t</a:t>
            </a:r>
            <a:r>
              <a:rPr sz="2800" b="1" spc="-15" dirty="0" smtClean="0">
                <a:latin typeface="Arial"/>
                <a:cs typeface="Arial"/>
              </a:rPr>
              <a:t>rib</a:t>
            </a:r>
            <a:r>
              <a:rPr sz="2800" b="1" spc="-35" dirty="0" smtClean="0">
                <a:latin typeface="Arial"/>
                <a:cs typeface="Arial"/>
              </a:rPr>
              <a:t>u</a:t>
            </a:r>
            <a:r>
              <a:rPr sz="2800" b="1" spc="5" dirty="0" smtClean="0">
                <a:latin typeface="Arial"/>
                <a:cs typeface="Arial"/>
              </a:rPr>
              <a:t>t</a:t>
            </a:r>
            <a:r>
              <a:rPr sz="2800" b="1" spc="0" dirty="0" smtClean="0">
                <a:latin typeface="Arial"/>
                <a:cs typeface="Arial"/>
              </a:rPr>
              <a:t>e</a:t>
            </a:r>
            <a:r>
              <a:rPr sz="2800" b="1" spc="-20" dirty="0" smtClean="0">
                <a:latin typeface="Arial"/>
                <a:cs typeface="Arial"/>
              </a:rPr>
              <a:t>d</a:t>
            </a:r>
            <a:r>
              <a:rPr sz="2800" b="1" spc="-10" dirty="0" smtClean="0">
                <a:latin typeface="Arial"/>
                <a:cs typeface="Arial"/>
              </a:rPr>
              <a:t> </a:t>
            </a:r>
            <a:r>
              <a:rPr sz="2800" b="1" spc="-5" dirty="0" smtClean="0">
                <a:latin typeface="Arial"/>
                <a:cs typeface="Arial"/>
              </a:rPr>
              <a:t>H</a:t>
            </a:r>
            <a:r>
              <a:rPr sz="2800" b="1" spc="0" dirty="0" smtClean="0">
                <a:latin typeface="Arial"/>
                <a:cs typeface="Arial"/>
              </a:rPr>
              <a:t>as</a:t>
            </a:r>
            <a:r>
              <a:rPr sz="2800" b="1" spc="-20" dirty="0" smtClean="0">
                <a:latin typeface="Arial"/>
                <a:cs typeface="Arial"/>
              </a:rPr>
              <a:t>h</a:t>
            </a:r>
            <a:r>
              <a:rPr sz="2800" b="1" spc="-15" dirty="0" smtClean="0">
                <a:latin typeface="Arial"/>
                <a:cs typeface="Arial"/>
              </a:rPr>
              <a:t> Ta</a:t>
            </a:r>
            <a:r>
              <a:rPr sz="2800" b="1" spc="-35" dirty="0" smtClean="0">
                <a:latin typeface="Arial"/>
                <a:cs typeface="Arial"/>
              </a:rPr>
              <a:t>b</a:t>
            </a:r>
            <a:r>
              <a:rPr sz="2800" b="1" spc="-10" dirty="0" smtClean="0">
                <a:latin typeface="Arial"/>
                <a:cs typeface="Arial"/>
              </a:rPr>
              <a:t>le</a:t>
            </a:r>
            <a:r>
              <a:rPr sz="2800" b="1" spc="5" dirty="0" smtClean="0">
                <a:latin typeface="Arial"/>
                <a:cs typeface="Arial"/>
              </a:rPr>
              <a:t> </a:t>
            </a:r>
            <a:r>
              <a:rPr sz="2800" b="1" spc="0" dirty="0" smtClean="0">
                <a:latin typeface="Arial"/>
                <a:cs typeface="Arial"/>
              </a:rPr>
              <a:t>-</a:t>
            </a:r>
            <a:r>
              <a:rPr sz="2800" b="1" spc="10" dirty="0" smtClean="0">
                <a:latin typeface="Arial"/>
                <a:cs typeface="Arial"/>
              </a:rPr>
              <a:t> </a:t>
            </a:r>
            <a:r>
              <a:rPr sz="2800" b="1" spc="-5" dirty="0" smtClean="0">
                <a:latin typeface="Arial"/>
                <a:cs typeface="Arial"/>
              </a:rPr>
              <a:t>D</a:t>
            </a:r>
            <a:r>
              <a:rPr sz="2800" b="1" spc="-15" dirty="0" smtClean="0">
                <a:latin typeface="Arial"/>
                <a:cs typeface="Arial"/>
              </a:rPr>
              <a:t>H</a:t>
            </a:r>
            <a:r>
              <a:rPr sz="2800" b="1" spc="-35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5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ados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ós 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ecebem u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chave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ea</a:t>
            </a:r>
            <a:r>
              <a:rPr sz="2800" spc="-10" dirty="0" smtClean="0">
                <a:latin typeface="Arial"/>
                <a:cs typeface="Arial"/>
              </a:rPr>
              <a:t>tó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27660" marR="12700" indent="-314960" algn="just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latin typeface="Arial"/>
                <a:cs typeface="Arial"/>
              </a:rPr>
              <a:t>P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10" dirty="0" smtClean="0">
                <a:latin typeface="Arial"/>
                <a:cs typeface="Arial"/>
              </a:rPr>
              <a:t>: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im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tar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um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sque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 e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-10" dirty="0" smtClean="0">
                <a:latin typeface="Arial"/>
                <a:cs typeface="Arial"/>
              </a:rPr>
              <a:t>et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rmi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í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q</a:t>
            </a:r>
            <a:r>
              <a:rPr sz="2800" spc="0" dirty="0" smtClean="0">
                <a:latin typeface="Arial"/>
                <a:cs typeface="Arial"/>
              </a:rPr>
              <a:t>ue</a:t>
            </a:r>
            <a:r>
              <a:rPr sz="2800" spc="-5" dirty="0" smtClean="0">
                <a:latin typeface="Arial"/>
                <a:cs typeface="Arial"/>
              </a:rPr>
              <a:t> m</a:t>
            </a:r>
            <a:r>
              <a:rPr sz="2800" spc="0" dirty="0" smtClean="0">
                <a:latin typeface="Arial"/>
                <a:cs typeface="Arial"/>
              </a:rPr>
              <a:t>ape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chave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m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dado p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nt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ador 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um nó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359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Peer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eer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2747009"/>
            <a:ext cx="7849234" cy="2238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marR="3149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consu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10" dirty="0" smtClean="0">
                <a:latin typeface="Arial"/>
                <a:cs typeface="Arial"/>
              </a:rPr>
              <a:t>tar um dete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mi</a:t>
            </a:r>
            <a:r>
              <a:rPr sz="2800" spc="0" dirty="0" smtClean="0">
                <a:latin typeface="Arial"/>
                <a:cs typeface="Arial"/>
              </a:rPr>
              <a:t>nado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tem 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dado</a:t>
            </a:r>
            <a:r>
              <a:rPr sz="2800" spc="-10" dirty="0" smtClean="0">
                <a:latin typeface="Arial"/>
                <a:cs typeface="Arial"/>
              </a:rPr>
              <a:t>,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 e</a:t>
            </a:r>
            <a:r>
              <a:rPr sz="2800" spc="10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eço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nó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m 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on</a:t>
            </a:r>
            <a:r>
              <a:rPr sz="2800" spc="-10" dirty="0" smtClean="0">
                <a:latin typeface="Arial"/>
                <a:cs typeface="Arial"/>
              </a:rPr>
              <a:t>teúdo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é 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to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nado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27660" marR="1270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equ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ç</a:t>
            </a:r>
            <a:r>
              <a:rPr sz="2800" spc="0" dirty="0" smtClean="0">
                <a:latin typeface="Arial"/>
                <a:cs typeface="Arial"/>
              </a:rPr>
              <a:t>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é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teada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os nós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té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que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nó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om 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dado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equ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20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canç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do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0" rIns="0" bIns="0" rtlCol="0">
            <a:noAutofit/>
          </a:bodyPr>
          <a:lstStyle/>
          <a:p>
            <a:pPr marL="9398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g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da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219" y="1652270"/>
            <a:ext cx="198120" cy="285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 smtClean="0">
                <a:solidFill>
                  <a:srgbClr val="3300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3450" y="1515252"/>
            <a:ext cx="3723640" cy="9798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2400"/>
              </a:lnSpc>
            </a:pPr>
            <a:r>
              <a:rPr sz="2600" spc="-15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stilos</a:t>
            </a:r>
            <a:r>
              <a:rPr sz="2600" spc="5" dirty="0" smtClean="0">
                <a:latin typeface="Arial"/>
                <a:cs typeface="Arial"/>
              </a:rPr>
              <a:t> </a:t>
            </a:r>
            <a:r>
              <a:rPr sz="2600" spc="-15" dirty="0" smtClean="0">
                <a:latin typeface="Arial"/>
                <a:cs typeface="Arial"/>
              </a:rPr>
              <a:t>A</a:t>
            </a:r>
            <a:r>
              <a:rPr sz="2600" spc="-10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qui</a:t>
            </a:r>
            <a:r>
              <a:rPr sz="2600" spc="-15" dirty="0" smtClean="0">
                <a:latin typeface="Arial"/>
                <a:cs typeface="Arial"/>
              </a:rPr>
              <a:t>tetô</a:t>
            </a:r>
            <a:r>
              <a:rPr sz="2600" spc="15" dirty="0" smtClean="0">
                <a:latin typeface="Arial"/>
                <a:cs typeface="Arial"/>
              </a:rPr>
              <a:t>n</a:t>
            </a:r>
            <a:r>
              <a:rPr sz="2600" spc="-10" dirty="0" smtClean="0">
                <a:latin typeface="Arial"/>
                <a:cs typeface="Arial"/>
              </a:rPr>
              <a:t>i</a:t>
            </a:r>
            <a:r>
              <a:rPr sz="2600" spc="10" dirty="0" smtClean="0">
                <a:latin typeface="Arial"/>
                <a:cs typeface="Arial"/>
              </a:rPr>
              <a:t>c</a:t>
            </a:r>
            <a:r>
              <a:rPr sz="2600" spc="0" dirty="0" smtClean="0">
                <a:latin typeface="Arial"/>
                <a:cs typeface="Arial"/>
              </a:rPr>
              <a:t>os </a:t>
            </a:r>
            <a:r>
              <a:rPr sz="2600" spc="-15" dirty="0" smtClean="0">
                <a:latin typeface="Arial"/>
                <a:cs typeface="Arial"/>
              </a:rPr>
              <a:t>A</a:t>
            </a:r>
            <a:r>
              <a:rPr sz="2600" spc="-10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qui</a:t>
            </a:r>
            <a:r>
              <a:rPr sz="2600" spc="-10" dirty="0" smtClean="0">
                <a:latin typeface="Arial"/>
                <a:cs typeface="Arial"/>
              </a:rPr>
              <a:t>tet</a:t>
            </a:r>
            <a:r>
              <a:rPr sz="2600" spc="-5" dirty="0" smtClean="0">
                <a:latin typeface="Arial"/>
                <a:cs typeface="Arial"/>
              </a:rPr>
              <a:t>u</a:t>
            </a:r>
            <a:r>
              <a:rPr sz="2600" spc="-10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as</a:t>
            </a:r>
            <a:r>
              <a:rPr sz="2600" spc="5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de </a:t>
            </a:r>
            <a:r>
              <a:rPr sz="2600" spc="-15" dirty="0" smtClean="0">
                <a:latin typeface="Arial"/>
                <a:cs typeface="Arial"/>
              </a:rPr>
              <a:t>S</a:t>
            </a:r>
            <a:r>
              <a:rPr sz="2600" spc="0" dirty="0" smtClean="0">
                <a:latin typeface="Arial"/>
                <a:cs typeface="Arial"/>
              </a:rPr>
              <a:t>i</a:t>
            </a:r>
            <a:r>
              <a:rPr sz="2600" spc="10" dirty="0" smtClean="0">
                <a:latin typeface="Arial"/>
                <a:cs typeface="Arial"/>
              </a:rPr>
              <a:t>s</a:t>
            </a:r>
            <a:r>
              <a:rPr sz="2600" spc="-15" dirty="0" smtClean="0">
                <a:latin typeface="Arial"/>
                <a:cs typeface="Arial"/>
              </a:rPr>
              <a:t>te</a:t>
            </a:r>
            <a:r>
              <a:rPr sz="2600" spc="5" dirty="0" smtClean="0">
                <a:latin typeface="Arial"/>
                <a:cs typeface="Arial"/>
              </a:rPr>
              <a:t>m</a:t>
            </a:r>
            <a:r>
              <a:rPr sz="2600" spc="0" dirty="0" smtClean="0">
                <a:latin typeface="Arial"/>
                <a:cs typeface="Arial"/>
              </a:rPr>
              <a:t>as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219" y="2137409"/>
            <a:ext cx="198120" cy="285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 smtClean="0">
                <a:solidFill>
                  <a:srgbClr val="3300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1619" y="2550159"/>
            <a:ext cx="190500" cy="1363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dirty="0" smtClean="0">
                <a:latin typeface="Times New Roman"/>
                <a:cs typeface="Times New Roman"/>
              </a:rPr>
              <a:t>–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ts val="600"/>
              </a:lnSpc>
              <a:spcBef>
                <a:spcPts val="40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2600" dirty="0" smtClean="0">
                <a:latin typeface="Times New Roman"/>
                <a:cs typeface="Times New Roman"/>
              </a:rPr>
              <a:t>–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ts val="650"/>
              </a:lnSpc>
              <a:spcBef>
                <a:spcPts val="0"/>
              </a:spcBef>
            </a:pPr>
            <a:endParaRPr sz="650"/>
          </a:p>
          <a:p>
            <a:pPr marL="12700">
              <a:lnSpc>
                <a:spcPct val="100000"/>
              </a:lnSpc>
            </a:pPr>
            <a:r>
              <a:rPr sz="2600" dirty="0" smtClean="0">
                <a:latin typeface="Times New Roman"/>
                <a:cs typeface="Times New Roman"/>
              </a:rPr>
              <a:t>–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6770" y="2484252"/>
            <a:ext cx="4444365" cy="1445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800"/>
              </a:lnSpc>
            </a:pPr>
            <a:r>
              <a:rPr sz="2600" spc="-15" dirty="0" smtClean="0">
                <a:latin typeface="Arial"/>
                <a:cs typeface="Arial"/>
              </a:rPr>
              <a:t>A</a:t>
            </a:r>
            <a:r>
              <a:rPr sz="2600" spc="-10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q</a:t>
            </a:r>
            <a:r>
              <a:rPr sz="2600" spc="15" dirty="0" smtClean="0">
                <a:latin typeface="Arial"/>
                <a:cs typeface="Arial"/>
              </a:rPr>
              <a:t>u</a:t>
            </a:r>
            <a:r>
              <a:rPr sz="2600" spc="-10" dirty="0" smtClean="0">
                <a:latin typeface="Arial"/>
                <a:cs typeface="Arial"/>
              </a:rPr>
              <a:t>it</a:t>
            </a:r>
            <a:r>
              <a:rPr sz="2600" spc="-5" dirty="0" smtClean="0">
                <a:latin typeface="Arial"/>
                <a:cs typeface="Arial"/>
              </a:rPr>
              <a:t>e</a:t>
            </a:r>
            <a:r>
              <a:rPr sz="2600" spc="-15" dirty="0" smtClean="0">
                <a:latin typeface="Arial"/>
                <a:cs typeface="Arial"/>
              </a:rPr>
              <a:t>tu</a:t>
            </a:r>
            <a:r>
              <a:rPr sz="2600" spc="-10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as</a:t>
            </a:r>
            <a:r>
              <a:rPr sz="2600" spc="5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C</a:t>
            </a:r>
            <a:r>
              <a:rPr sz="2600" spc="15" dirty="0" smtClean="0">
                <a:latin typeface="Arial"/>
                <a:cs typeface="Arial"/>
              </a:rPr>
              <a:t>e</a:t>
            </a:r>
            <a:r>
              <a:rPr sz="2600" spc="0" dirty="0" smtClean="0">
                <a:latin typeface="Arial"/>
                <a:cs typeface="Arial"/>
              </a:rPr>
              <a:t>n</a:t>
            </a:r>
            <a:r>
              <a:rPr sz="2600" spc="-10" dirty="0" smtClean="0">
                <a:latin typeface="Arial"/>
                <a:cs typeface="Arial"/>
              </a:rPr>
              <a:t>t</a:t>
            </a:r>
            <a:r>
              <a:rPr sz="2600" spc="-20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aliza</a:t>
            </a:r>
            <a:r>
              <a:rPr sz="2600" spc="15" dirty="0" smtClean="0">
                <a:latin typeface="Arial"/>
                <a:cs typeface="Arial"/>
              </a:rPr>
              <a:t>d</a:t>
            </a:r>
            <a:r>
              <a:rPr sz="2600" spc="0" dirty="0" smtClean="0">
                <a:latin typeface="Arial"/>
                <a:cs typeface="Arial"/>
              </a:rPr>
              <a:t>as </a:t>
            </a:r>
            <a:r>
              <a:rPr sz="2600" spc="-15" dirty="0" smtClean="0">
                <a:latin typeface="Arial"/>
                <a:cs typeface="Arial"/>
              </a:rPr>
              <a:t>A</a:t>
            </a:r>
            <a:r>
              <a:rPr sz="2600" spc="-10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q</a:t>
            </a:r>
            <a:r>
              <a:rPr sz="2600" spc="15" dirty="0" smtClean="0">
                <a:latin typeface="Arial"/>
                <a:cs typeface="Arial"/>
              </a:rPr>
              <a:t>u</a:t>
            </a:r>
            <a:r>
              <a:rPr sz="2600" spc="-10" dirty="0" smtClean="0">
                <a:latin typeface="Arial"/>
                <a:cs typeface="Arial"/>
              </a:rPr>
              <a:t>it</a:t>
            </a:r>
            <a:r>
              <a:rPr sz="2600" spc="-5" dirty="0" smtClean="0">
                <a:latin typeface="Arial"/>
                <a:cs typeface="Arial"/>
              </a:rPr>
              <a:t>e</a:t>
            </a:r>
            <a:r>
              <a:rPr sz="2600" spc="-15" dirty="0" smtClean="0">
                <a:latin typeface="Arial"/>
                <a:cs typeface="Arial"/>
              </a:rPr>
              <a:t>tu</a:t>
            </a:r>
            <a:r>
              <a:rPr sz="2600" spc="-10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as</a:t>
            </a:r>
            <a:r>
              <a:rPr sz="2600" spc="5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D</a:t>
            </a:r>
            <a:r>
              <a:rPr sz="2600" spc="15" dirty="0" smtClean="0">
                <a:latin typeface="Arial"/>
                <a:cs typeface="Arial"/>
              </a:rPr>
              <a:t>e</a:t>
            </a:r>
            <a:r>
              <a:rPr sz="2600" spc="10" dirty="0" smtClean="0">
                <a:latin typeface="Arial"/>
                <a:cs typeface="Arial"/>
              </a:rPr>
              <a:t>s</a:t>
            </a:r>
            <a:r>
              <a:rPr sz="2600" spc="0" dirty="0" smtClean="0">
                <a:latin typeface="Arial"/>
                <a:cs typeface="Arial"/>
              </a:rPr>
              <a:t>cen</a:t>
            </a:r>
            <a:r>
              <a:rPr sz="2600" spc="-10" dirty="0" smtClean="0">
                <a:latin typeface="Arial"/>
                <a:cs typeface="Arial"/>
              </a:rPr>
              <a:t>trali</a:t>
            </a:r>
            <a:r>
              <a:rPr sz="2600" spc="10" dirty="0" smtClean="0">
                <a:latin typeface="Arial"/>
                <a:cs typeface="Arial"/>
              </a:rPr>
              <a:t>z</a:t>
            </a:r>
            <a:r>
              <a:rPr sz="2600" spc="15" dirty="0" smtClean="0">
                <a:latin typeface="Arial"/>
                <a:cs typeface="Arial"/>
              </a:rPr>
              <a:t>a</a:t>
            </a:r>
            <a:r>
              <a:rPr sz="2600" spc="0" dirty="0" smtClean="0">
                <a:latin typeface="Arial"/>
                <a:cs typeface="Arial"/>
              </a:rPr>
              <a:t>das </a:t>
            </a:r>
            <a:r>
              <a:rPr sz="2600" spc="-15" dirty="0" smtClean="0">
                <a:latin typeface="Arial"/>
                <a:cs typeface="Arial"/>
              </a:rPr>
              <a:t>A</a:t>
            </a:r>
            <a:r>
              <a:rPr sz="2600" spc="-10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q</a:t>
            </a:r>
            <a:r>
              <a:rPr sz="2600" spc="15" dirty="0" smtClean="0">
                <a:latin typeface="Arial"/>
                <a:cs typeface="Arial"/>
              </a:rPr>
              <a:t>u</a:t>
            </a:r>
            <a:r>
              <a:rPr sz="2600" spc="-10" dirty="0" smtClean="0">
                <a:latin typeface="Arial"/>
                <a:cs typeface="Arial"/>
              </a:rPr>
              <a:t>it</a:t>
            </a:r>
            <a:r>
              <a:rPr sz="2600" spc="-5" dirty="0" smtClean="0">
                <a:latin typeface="Arial"/>
                <a:cs typeface="Arial"/>
              </a:rPr>
              <a:t>e</a:t>
            </a:r>
            <a:r>
              <a:rPr sz="2600" spc="-15" dirty="0" smtClean="0">
                <a:latin typeface="Arial"/>
                <a:cs typeface="Arial"/>
              </a:rPr>
              <a:t>tu</a:t>
            </a:r>
            <a:r>
              <a:rPr sz="2600" spc="-10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as</a:t>
            </a:r>
            <a:r>
              <a:rPr sz="2600" spc="5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H</a:t>
            </a:r>
            <a:r>
              <a:rPr sz="2600" spc="-10" dirty="0" smtClean="0">
                <a:latin typeface="Arial"/>
                <a:cs typeface="Arial"/>
              </a:rPr>
              <a:t>í</a:t>
            </a:r>
            <a:r>
              <a:rPr sz="2600" spc="-5" dirty="0" smtClean="0">
                <a:latin typeface="Arial"/>
                <a:cs typeface="Arial"/>
              </a:rPr>
              <a:t>b</a:t>
            </a:r>
            <a:r>
              <a:rPr sz="2600" spc="-10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idas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219" y="4062729"/>
            <a:ext cx="198120" cy="285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 smtClean="0">
                <a:solidFill>
                  <a:srgbClr val="330066"/>
                </a:solidFill>
                <a:latin typeface="Wingdings"/>
                <a:cs typeface="Wingdings"/>
              </a:rPr>
              <a:t>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3450" y="4014470"/>
            <a:ext cx="3870960" cy="405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600" spc="-15" dirty="0" smtClean="0">
                <a:latin typeface="Arial"/>
                <a:cs typeface="Arial"/>
              </a:rPr>
              <a:t>A</a:t>
            </a:r>
            <a:r>
              <a:rPr sz="2600" spc="-10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qui</a:t>
            </a:r>
            <a:r>
              <a:rPr sz="2600" spc="-10" dirty="0" smtClean="0">
                <a:latin typeface="Arial"/>
                <a:cs typeface="Arial"/>
              </a:rPr>
              <a:t>tet</a:t>
            </a:r>
            <a:r>
              <a:rPr sz="2600" spc="-5" dirty="0" smtClean="0">
                <a:latin typeface="Arial"/>
                <a:cs typeface="Arial"/>
              </a:rPr>
              <a:t>u</a:t>
            </a:r>
            <a:r>
              <a:rPr sz="2600" spc="-10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as</a:t>
            </a:r>
            <a:r>
              <a:rPr sz="2600" spc="5" dirty="0" smtClean="0">
                <a:latin typeface="Arial"/>
                <a:cs typeface="Arial"/>
              </a:rPr>
              <a:t> </a:t>
            </a:r>
            <a:r>
              <a:rPr sz="2600" spc="0" dirty="0" smtClean="0">
                <a:latin typeface="Arial"/>
                <a:cs typeface="Arial"/>
              </a:rPr>
              <a:t>e </a:t>
            </a:r>
            <a:r>
              <a:rPr sz="2600" spc="5" dirty="0" smtClean="0">
                <a:latin typeface="Arial"/>
                <a:cs typeface="Arial"/>
              </a:rPr>
              <a:t>M</a:t>
            </a:r>
            <a:r>
              <a:rPr sz="2600" spc="0" dirty="0" smtClean="0">
                <a:latin typeface="Arial"/>
                <a:cs typeface="Arial"/>
              </a:rPr>
              <a:t>iddlew</a:t>
            </a:r>
            <a:r>
              <a:rPr sz="2600" spc="15" dirty="0" smtClean="0">
                <a:latin typeface="Arial"/>
                <a:cs typeface="Arial"/>
              </a:rPr>
              <a:t>a</a:t>
            </a:r>
            <a:r>
              <a:rPr sz="2600" spc="-10" dirty="0" smtClean="0">
                <a:latin typeface="Arial"/>
                <a:cs typeface="Arial"/>
              </a:rPr>
              <a:t>r</a:t>
            </a:r>
            <a:r>
              <a:rPr sz="2600" spc="0" dirty="0" smtClean="0">
                <a:latin typeface="Arial"/>
                <a:cs typeface="Arial"/>
              </a:rPr>
              <a:t>e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359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Peer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eer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C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h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or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2584450"/>
            <a:ext cx="8082280" cy="328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5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ós 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tão </a:t>
            </a:r>
            <a:r>
              <a:rPr sz="2800" spc="-5" dirty="0" smtClean="0">
                <a:solidFill>
                  <a:srgbClr val="7F007F"/>
                </a:solidFill>
                <a:latin typeface="Arial"/>
                <a:cs typeface="Arial"/>
              </a:rPr>
              <a:t>l</a:t>
            </a:r>
            <a:r>
              <a:rPr sz="2800" spc="0" dirty="0" smtClean="0">
                <a:solidFill>
                  <a:srgbClr val="7F007F"/>
                </a:solidFill>
                <a:latin typeface="Arial"/>
                <a:cs typeface="Arial"/>
              </a:rPr>
              <a:t>og</a:t>
            </a:r>
            <a:r>
              <a:rPr sz="2800" spc="5" dirty="0" smtClean="0">
                <a:solidFill>
                  <a:srgbClr val="7F007F"/>
                </a:solidFill>
                <a:latin typeface="Arial"/>
                <a:cs typeface="Arial"/>
              </a:rPr>
              <a:t>i</a:t>
            </a:r>
            <a:r>
              <a:rPr sz="2800" spc="0" dirty="0" smtClean="0">
                <a:solidFill>
                  <a:srgbClr val="7F007F"/>
                </a:solidFill>
                <a:latin typeface="Arial"/>
                <a:cs typeface="Arial"/>
              </a:rPr>
              <a:t>ca</a:t>
            </a:r>
            <a:r>
              <a:rPr sz="2800" spc="-5" dirty="0" smtClean="0">
                <a:solidFill>
                  <a:srgbClr val="7F007F"/>
                </a:solidFill>
                <a:latin typeface="Arial"/>
                <a:cs typeface="Arial"/>
              </a:rPr>
              <a:t>m</a:t>
            </a:r>
            <a:r>
              <a:rPr sz="2800" spc="0" dirty="0" smtClean="0">
                <a:solidFill>
                  <a:srgbClr val="7F007F"/>
                </a:solidFill>
                <a:latin typeface="Arial"/>
                <a:cs typeface="Arial"/>
              </a:rPr>
              <a:t>en</a:t>
            </a:r>
            <a:r>
              <a:rPr sz="2800" spc="-10" dirty="0" smtClean="0">
                <a:solidFill>
                  <a:srgbClr val="7F007F"/>
                </a:solidFill>
                <a:latin typeface="Arial"/>
                <a:cs typeface="Arial"/>
              </a:rPr>
              <a:t>te</a:t>
            </a:r>
            <a:r>
              <a:rPr sz="2800" spc="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g</a:t>
            </a:r>
            <a:r>
              <a:rPr sz="2800" spc="-10" dirty="0" smtClean="0">
                <a:latin typeface="Arial"/>
                <a:cs typeface="Arial"/>
              </a:rPr>
              <a:t>a</a:t>
            </a:r>
            <a:r>
              <a:rPr sz="2800" spc="10" dirty="0" smtClean="0">
                <a:latin typeface="Arial"/>
                <a:cs typeface="Arial"/>
              </a:rPr>
              <a:t>n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zados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em</a:t>
            </a:r>
            <a:r>
              <a:rPr sz="2800" spc="-1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m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anel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27660" marR="12700" indent="-314960" algn="just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10" dirty="0" smtClean="0">
                <a:latin typeface="Arial"/>
                <a:cs typeface="Arial"/>
              </a:rPr>
              <a:t>It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m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dado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om chave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k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é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p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p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nó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om 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or 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nt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ador 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30" dirty="0" smtClean="0">
                <a:latin typeface="Arial"/>
                <a:cs typeface="Arial"/>
              </a:rPr>
              <a:t>&gt;</a:t>
            </a:r>
            <a:r>
              <a:rPr sz="2800" spc="-20" dirty="0" smtClean="0">
                <a:latin typeface="Arial"/>
                <a:cs typeface="Arial"/>
              </a:rPr>
              <a:t>=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k → s</a:t>
            </a:r>
            <a:r>
              <a:rPr sz="2800" spc="10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ces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or de k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  <a:tab pos="3335654" algn="l"/>
              </a:tabLst>
            </a:pPr>
            <a:r>
              <a:rPr sz="2800" spc="-5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ó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é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deno</a:t>
            </a:r>
            <a:r>
              <a:rPr sz="2800" spc="-5" dirty="0" smtClean="0">
                <a:latin typeface="Arial"/>
                <a:cs typeface="Arial"/>
              </a:rPr>
              <a:t>mi</a:t>
            </a:r>
            <a:r>
              <a:rPr sz="2800" spc="0" dirty="0" smtClean="0">
                <a:latin typeface="Arial"/>
                <a:cs typeface="Arial"/>
              </a:rPr>
              <a:t>nado	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uces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or 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have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k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27660" marR="17399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20" dirty="0" smtClean="0">
                <a:latin typeface="Arial"/>
                <a:cs typeface="Arial"/>
              </a:rPr>
              <a:t>Função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L</a:t>
            </a:r>
            <a:r>
              <a:rPr sz="2800" spc="-25" dirty="0" smtClean="0">
                <a:latin typeface="Arial"/>
                <a:cs typeface="Arial"/>
              </a:rPr>
              <a:t>O</a:t>
            </a:r>
            <a:r>
              <a:rPr sz="2800" spc="-35" dirty="0" smtClean="0">
                <a:latin typeface="Arial"/>
                <a:cs typeface="Arial"/>
              </a:rPr>
              <a:t>O</a:t>
            </a:r>
            <a:r>
              <a:rPr sz="2800" spc="-30" dirty="0" smtClean="0">
                <a:latin typeface="Arial"/>
                <a:cs typeface="Arial"/>
              </a:rPr>
              <a:t>K</a:t>
            </a:r>
            <a:r>
              <a:rPr sz="2800" spc="-15" dirty="0" smtClean="0">
                <a:latin typeface="Arial"/>
                <a:cs typeface="Arial"/>
              </a:rPr>
              <a:t>U</a:t>
            </a:r>
            <a:r>
              <a:rPr sz="2800" spc="-3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(</a:t>
            </a:r>
            <a:r>
              <a:rPr sz="2800" spc="0" dirty="0" smtClean="0">
                <a:latin typeface="Arial"/>
                <a:cs typeface="Arial"/>
              </a:rPr>
              <a:t>k</a:t>
            </a:r>
            <a:r>
              <a:rPr sz="2800" spc="5" dirty="0" smtClean="0">
                <a:latin typeface="Arial"/>
                <a:cs typeface="Arial"/>
              </a:rPr>
              <a:t>)</a:t>
            </a:r>
            <a:r>
              <a:rPr sz="2800" spc="-10" dirty="0" smtClean="0">
                <a:latin typeface="Arial"/>
                <a:cs typeface="Arial"/>
              </a:rPr>
              <a:t>,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que</a:t>
            </a:r>
            <a:r>
              <a:rPr sz="2800" spc="5" dirty="0" smtClean="0">
                <a:latin typeface="Arial"/>
                <a:cs typeface="Arial"/>
              </a:rPr>
              <a:t> r</a:t>
            </a:r>
            <a:r>
              <a:rPr sz="2800" spc="-10" dirty="0" smtClean="0">
                <a:latin typeface="Arial"/>
                <a:cs typeface="Arial"/>
              </a:rPr>
              <a:t>et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na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ende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eço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 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u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5" dirty="0" smtClean="0">
                <a:latin typeface="Arial"/>
                <a:cs typeface="Arial"/>
              </a:rPr>
              <a:t>(</a:t>
            </a:r>
            <a:r>
              <a:rPr sz="2800" spc="0" dirty="0" smtClean="0">
                <a:latin typeface="Arial"/>
                <a:cs typeface="Arial"/>
              </a:rPr>
              <a:t>k)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880" y="563879"/>
            <a:ext cx="6055360" cy="119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Peer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eer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C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h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or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9250" y="1734820"/>
            <a:ext cx="5695950" cy="4925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540" y="523240"/>
            <a:ext cx="6055360" cy="1183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Peer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eer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C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h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or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1846579"/>
            <a:ext cx="8140065" cy="4713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25" dirty="0" smtClean="0">
                <a:latin typeface="Arial"/>
                <a:cs typeface="Arial"/>
              </a:rPr>
              <a:t>Ge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as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oc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ção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g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po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751840" marR="1428115" lvl="1" indent="-281940">
              <a:lnSpc>
                <a:spcPct val="100000"/>
              </a:lnSpc>
              <a:buFont typeface="Times New Roman"/>
              <a:buChar char="–"/>
              <a:tabLst>
                <a:tab pos="751840" algn="l"/>
              </a:tabLst>
            </a:pPr>
            <a:r>
              <a:rPr sz="2800" spc="-3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ar no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20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,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nó</a:t>
            </a:r>
            <a:r>
              <a:rPr sz="2800" spc="5" dirty="0" smtClean="0">
                <a:latin typeface="Arial"/>
                <a:cs typeface="Arial"/>
              </a:rPr>
              <a:t> r</a:t>
            </a:r>
            <a:r>
              <a:rPr sz="2800" spc="0" dirty="0" smtClean="0">
                <a:latin typeface="Arial"/>
                <a:cs typeface="Arial"/>
              </a:rPr>
              <a:t>ecebe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um 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nt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ador a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ea</a:t>
            </a:r>
            <a:r>
              <a:rPr sz="2800" spc="-10" dirty="0" smtClean="0">
                <a:latin typeface="Arial"/>
                <a:cs typeface="Arial"/>
              </a:rPr>
              <a:t>tó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o </a:t>
            </a:r>
            <a:r>
              <a:rPr sz="2800" i="1" spc="-5" dirty="0" smtClean="0">
                <a:latin typeface="Arial"/>
                <a:cs typeface="Arial"/>
              </a:rPr>
              <a:t>i</a:t>
            </a:r>
            <a:r>
              <a:rPr sz="2800" i="1" spc="0" dirty="0" smtClean="0">
                <a:latin typeface="Arial"/>
                <a:cs typeface="Arial"/>
              </a:rPr>
              <a:t>d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39"/>
              </a:spcBef>
              <a:buFont typeface="Times New Roman"/>
              <a:buChar char="–"/>
            </a:pPr>
            <a:endParaRPr sz="700"/>
          </a:p>
          <a:p>
            <a:pPr marL="751840" lvl="1" indent="-281940">
              <a:lnSpc>
                <a:spcPct val="100000"/>
              </a:lnSpc>
              <a:buFont typeface="Times New Roman"/>
              <a:buChar char="–"/>
              <a:tabLst>
                <a:tab pos="751840" algn="l"/>
                <a:tab pos="3799840" algn="l"/>
              </a:tabLst>
            </a:pPr>
            <a:r>
              <a:rPr sz="2800" spc="-5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ncon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r a	po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ção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ane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49"/>
              </a:spcBef>
              <a:buFont typeface="Times New Roman"/>
              <a:buChar char="–"/>
            </a:pPr>
            <a:endParaRPr sz="600"/>
          </a:p>
          <a:p>
            <a:pPr marL="1155700" lvl="2" indent="-228600">
              <a:lnSpc>
                <a:spcPct val="100000"/>
              </a:lnSpc>
              <a:buFont typeface="Times New Roman"/>
              <a:buChar char="•"/>
              <a:tabLst>
                <a:tab pos="1155700" algn="l"/>
              </a:tabLst>
            </a:pPr>
            <a:r>
              <a:rPr sz="2800" spc="-30" dirty="0" smtClean="0">
                <a:latin typeface="Arial"/>
                <a:cs typeface="Arial"/>
              </a:rPr>
              <a:t>P</a:t>
            </a:r>
            <a:r>
              <a:rPr sz="2800" spc="0" dirty="0" smtClean="0">
                <a:latin typeface="Arial"/>
                <a:cs typeface="Arial"/>
              </a:rPr>
              <a:t>esqu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em </a:t>
            </a:r>
            <a:r>
              <a:rPr sz="2800" i="1" spc="-5" dirty="0" smtClean="0">
                <a:latin typeface="Arial"/>
                <a:cs typeface="Arial"/>
              </a:rPr>
              <a:t>i</a:t>
            </a:r>
            <a:r>
              <a:rPr sz="2800" i="1" spc="0" dirty="0" smtClean="0">
                <a:latin typeface="Arial"/>
                <a:cs typeface="Arial"/>
              </a:rPr>
              <a:t>d</a:t>
            </a:r>
            <a:r>
              <a:rPr sz="2800" i="1" spc="5" dirty="0" smtClean="0">
                <a:latin typeface="Arial"/>
                <a:cs typeface="Arial"/>
              </a:rPr>
              <a:t> 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to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n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ç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ede</a:t>
            </a:r>
            <a:endParaRPr sz="2800">
              <a:latin typeface="Arial"/>
              <a:cs typeface="Arial"/>
            </a:endParaRPr>
          </a:p>
          <a:p>
            <a:pPr marL="1155700">
              <a:lnSpc>
                <a:spcPct val="100000"/>
              </a:lnSpc>
            </a:pPr>
            <a:r>
              <a:rPr sz="2800" i="1" dirty="0" smtClean="0">
                <a:latin typeface="Arial"/>
                <a:cs typeface="Arial"/>
              </a:rPr>
              <a:t>su</a:t>
            </a:r>
            <a:r>
              <a:rPr sz="2800" i="1" spc="10" dirty="0" smtClean="0">
                <a:latin typeface="Arial"/>
                <a:cs typeface="Arial"/>
              </a:rPr>
              <a:t>c</a:t>
            </a:r>
            <a:r>
              <a:rPr sz="2800" i="1" spc="-5" dirty="0" smtClean="0">
                <a:latin typeface="Arial"/>
                <a:cs typeface="Arial"/>
              </a:rPr>
              <a:t>c</a:t>
            </a:r>
            <a:r>
              <a:rPr sz="2800" spc="5" dirty="0" smtClean="0">
                <a:latin typeface="Arial"/>
                <a:cs typeface="Arial"/>
              </a:rPr>
              <a:t>(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d)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49"/>
              </a:spcBef>
            </a:pPr>
            <a:endParaRPr sz="600"/>
          </a:p>
          <a:p>
            <a:pPr marL="1155700" marR="12700" lvl="2" indent="-228600">
              <a:lnSpc>
                <a:spcPct val="100000"/>
              </a:lnSpc>
              <a:buFont typeface="Times New Roman"/>
              <a:buChar char="•"/>
              <a:tabLst>
                <a:tab pos="1155700" algn="l"/>
              </a:tabLst>
            </a:pP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vo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nó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con</a:t>
            </a:r>
            <a:r>
              <a:rPr sz="2800" spc="-10" dirty="0" smtClean="0">
                <a:latin typeface="Arial"/>
                <a:cs typeface="Arial"/>
              </a:rPr>
              <a:t>tata </a:t>
            </a:r>
            <a:r>
              <a:rPr sz="2800" i="1" spc="10" dirty="0" smtClean="0">
                <a:latin typeface="Arial"/>
                <a:cs typeface="Arial"/>
              </a:rPr>
              <a:t>s</a:t>
            </a:r>
            <a:r>
              <a:rPr sz="2800" i="1" spc="0" dirty="0" smtClean="0">
                <a:latin typeface="Arial"/>
                <a:cs typeface="Arial"/>
              </a:rPr>
              <a:t>uc</a:t>
            </a:r>
            <a:r>
              <a:rPr sz="2800" i="1" spc="-5" dirty="0" smtClean="0">
                <a:latin typeface="Arial"/>
                <a:cs typeface="Arial"/>
              </a:rPr>
              <a:t>c</a:t>
            </a:r>
            <a:r>
              <a:rPr sz="2800" spc="5" dirty="0" smtClean="0">
                <a:latin typeface="Arial"/>
                <a:cs typeface="Arial"/>
              </a:rPr>
              <a:t>(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d)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seu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edece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sor 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se</a:t>
            </a:r>
            <a:r>
              <a:rPr sz="2800" spc="5" dirty="0" smtClean="0">
                <a:latin typeface="Arial"/>
                <a:cs typeface="Arial"/>
              </a:rPr>
              <a:t> i</a:t>
            </a:r>
            <a:r>
              <a:rPr sz="2800" spc="0" dirty="0" smtClean="0">
                <a:latin typeface="Arial"/>
                <a:cs typeface="Arial"/>
              </a:rPr>
              <a:t>nse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anel</a:t>
            </a:r>
            <a:endParaRPr sz="2800">
              <a:latin typeface="Arial"/>
              <a:cs typeface="Arial"/>
            </a:endParaRPr>
          </a:p>
          <a:p>
            <a:pPr lvl="2">
              <a:lnSpc>
                <a:spcPts val="600"/>
              </a:lnSpc>
              <a:spcBef>
                <a:spcPts val="49"/>
              </a:spcBef>
              <a:buFont typeface="Times New Roman"/>
              <a:buChar char="•"/>
            </a:pPr>
            <a:endParaRPr sz="600"/>
          </a:p>
          <a:p>
            <a:pPr marL="1155700" marR="1139190" lvl="2" indent="-228600">
              <a:lnSpc>
                <a:spcPct val="100000"/>
              </a:lnSpc>
              <a:buFont typeface="Times New Roman"/>
              <a:buChar char="•"/>
              <a:tabLst>
                <a:tab pos="1155700" algn="l"/>
              </a:tabLst>
            </a:pPr>
            <a:r>
              <a:rPr sz="2800" spc="-15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p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,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ó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nv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dados pa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 o</a:t>
            </a:r>
            <a:r>
              <a:rPr sz="2800" i="1" spc="0" dirty="0" smtClean="0">
                <a:latin typeface="Arial"/>
                <a:cs typeface="Arial"/>
              </a:rPr>
              <a:t>su</a:t>
            </a:r>
            <a:r>
              <a:rPr sz="2800" i="1" spc="10" dirty="0" smtClean="0">
                <a:latin typeface="Arial"/>
                <a:cs typeface="Arial"/>
              </a:rPr>
              <a:t>c</a:t>
            </a:r>
            <a:r>
              <a:rPr sz="2800" i="1" spc="-5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(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359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Peer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eer N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ã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-Est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turad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2584450"/>
            <a:ext cx="8085455" cy="1905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marR="1270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  <a:tab pos="7874634" algn="l"/>
              </a:tabLst>
            </a:pPr>
            <a:r>
              <a:rPr sz="2800" spc="-3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go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os a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tó</a:t>
            </a:r>
            <a:r>
              <a:rPr sz="2800" spc="5" dirty="0" smtClean="0">
                <a:latin typeface="Arial"/>
                <a:cs typeface="Arial"/>
              </a:rPr>
              <a:t>ri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usados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on</a:t>
            </a:r>
            <a:r>
              <a:rPr sz="2800" spc="-15" dirty="0" smtClean="0">
                <a:latin typeface="Arial"/>
                <a:cs typeface="Arial"/>
              </a:rPr>
              <a:t>st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r	a 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b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epo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ção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5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ada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nó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-10" dirty="0" smtClean="0">
                <a:latin typeface="Arial"/>
                <a:cs typeface="Arial"/>
              </a:rPr>
              <a:t>tem u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v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z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nhos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5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ados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bém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ã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pa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hados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ea</a:t>
            </a:r>
            <a:r>
              <a:rPr sz="2800" spc="-10" dirty="0" smtClean="0">
                <a:latin typeface="Arial"/>
                <a:cs typeface="Arial"/>
              </a:rPr>
              <a:t>to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150" y="4625340"/>
            <a:ext cx="211454" cy="307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50" dirty="0" smtClean="0">
                <a:solidFill>
                  <a:srgbClr val="330066"/>
                </a:solidFill>
                <a:latin typeface="Wingdings"/>
                <a:cs typeface="Wingdings"/>
              </a:rPr>
              <a:t></a:t>
            </a:r>
            <a:endParaRPr sz="19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6229" y="5014094"/>
            <a:ext cx="7611109" cy="862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99060">
              <a:lnSpc>
                <a:spcPct val="100000"/>
              </a:lnSpc>
            </a:pPr>
            <a:r>
              <a:rPr sz="2800" spc="-5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encon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ar 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dados?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Inundar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om u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bu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ca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359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Peer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eer N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ã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-Est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turad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2207259"/>
            <a:ext cx="8052434" cy="4229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25" dirty="0" smtClean="0">
                <a:latin typeface="Arial"/>
                <a:cs typeface="Arial"/>
              </a:rPr>
              <a:t>Ge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as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oc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ção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g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po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751840" lvl="1" indent="-281940">
              <a:lnSpc>
                <a:spcPct val="100000"/>
              </a:lnSpc>
              <a:buFont typeface="Times New Roman"/>
              <a:buChar char="–"/>
              <a:tabLst>
                <a:tab pos="751840" algn="l"/>
              </a:tabLst>
            </a:pPr>
            <a:r>
              <a:rPr sz="2800" spc="-35" dirty="0" smtClean="0">
                <a:latin typeface="Arial"/>
                <a:cs typeface="Arial"/>
              </a:rPr>
              <a:t>G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fo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ea</a:t>
            </a:r>
            <a:r>
              <a:rPr sz="2800" spc="-10" dirty="0" smtClean="0">
                <a:latin typeface="Arial"/>
                <a:cs typeface="Arial"/>
              </a:rPr>
              <a:t>tó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39"/>
              </a:spcBef>
              <a:buFont typeface="Times New Roman"/>
              <a:buChar char="–"/>
            </a:pPr>
            <a:endParaRPr sz="700"/>
          </a:p>
          <a:p>
            <a:pPr marL="751840" lvl="1" indent="-281940">
              <a:lnSpc>
                <a:spcPct val="100000"/>
              </a:lnSpc>
              <a:buFont typeface="Times New Roman"/>
              <a:buChar char="–"/>
              <a:tabLst>
                <a:tab pos="751840" algn="l"/>
              </a:tabLst>
            </a:pPr>
            <a:r>
              <a:rPr sz="2800" spc="-5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ada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nó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poss</a:t>
            </a:r>
            <a:r>
              <a:rPr sz="2800" spc="10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i </a:t>
            </a:r>
            <a:r>
              <a:rPr sz="2800" i="1" spc="0" dirty="0" smtClean="0">
                <a:latin typeface="Arial"/>
                <a:cs typeface="Arial"/>
              </a:rPr>
              <a:t>n </a:t>
            </a:r>
            <a:r>
              <a:rPr sz="2800" spc="0" dirty="0" smtClean="0">
                <a:latin typeface="Arial"/>
                <a:cs typeface="Arial"/>
              </a:rPr>
              <a:t>v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z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nhos → </a:t>
            </a:r>
            <a:r>
              <a:rPr sz="2800" b="1" spc="0" dirty="0" smtClean="0">
                <a:latin typeface="Arial"/>
                <a:cs typeface="Arial"/>
              </a:rPr>
              <a:t>v</a:t>
            </a:r>
            <a:r>
              <a:rPr sz="2800" b="1" spc="-10" dirty="0" smtClean="0">
                <a:latin typeface="Arial"/>
                <a:cs typeface="Arial"/>
              </a:rPr>
              <a:t>isã</a:t>
            </a:r>
            <a:r>
              <a:rPr sz="2800" b="1" spc="-20" dirty="0" smtClean="0">
                <a:latin typeface="Arial"/>
                <a:cs typeface="Arial"/>
              </a:rPr>
              <a:t>o</a:t>
            </a:r>
            <a:r>
              <a:rPr sz="2800" b="1" spc="-10" dirty="0" smtClean="0">
                <a:latin typeface="Arial"/>
                <a:cs typeface="Arial"/>
              </a:rPr>
              <a:t> </a:t>
            </a:r>
            <a:r>
              <a:rPr sz="2800" b="1" spc="-20" dirty="0" smtClean="0">
                <a:latin typeface="Arial"/>
                <a:cs typeface="Arial"/>
              </a:rPr>
              <a:t>parc</a:t>
            </a:r>
            <a:r>
              <a:rPr sz="2800" b="1" spc="-10" dirty="0" smtClean="0">
                <a:latin typeface="Arial"/>
                <a:cs typeface="Arial"/>
              </a:rPr>
              <a:t>ial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ts val="750"/>
              </a:lnSpc>
              <a:spcBef>
                <a:spcPts val="0"/>
              </a:spcBef>
              <a:buFont typeface="Times New Roman"/>
              <a:buChar char="–"/>
            </a:pPr>
            <a:endParaRPr sz="750"/>
          </a:p>
          <a:p>
            <a:pPr marL="751840" marR="626745" lvl="1" indent="-281940">
              <a:lnSpc>
                <a:spcPct val="100000"/>
              </a:lnSpc>
              <a:buFont typeface="Times New Roman"/>
              <a:buChar char="–"/>
              <a:tabLst>
                <a:tab pos="751840" algn="l"/>
              </a:tabLst>
            </a:pPr>
            <a:r>
              <a:rPr sz="2800" spc="-5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ós 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ocam en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s 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g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rm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ua v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pa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al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49"/>
              </a:spcBef>
              <a:buFont typeface="Times New Roman"/>
              <a:buChar char="–"/>
            </a:pPr>
            <a:endParaRPr sz="700"/>
          </a:p>
          <a:p>
            <a:pPr marL="751840" marR="12700" lvl="1" indent="-281940">
              <a:lnSpc>
                <a:spcPct val="100000"/>
              </a:lnSpc>
              <a:buFont typeface="Times New Roman"/>
              <a:buChar char="–"/>
              <a:tabLst>
                <a:tab pos="751840" algn="l"/>
              </a:tabLst>
            </a:pPr>
            <a:r>
              <a:rPr sz="2800" spc="-3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nc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pal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ob</a:t>
            </a:r>
            <a:r>
              <a:rPr sz="2800" spc="5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-10" dirty="0" smtClean="0">
                <a:latin typeface="Arial"/>
                <a:cs typeface="Arial"/>
              </a:rPr>
              <a:t>o: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20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li</a:t>
            </a:r>
            <a:r>
              <a:rPr sz="2800" spc="10" dirty="0" smtClean="0">
                <a:latin typeface="Arial"/>
                <a:cs typeface="Arial"/>
              </a:rPr>
              <a:t>z</a:t>
            </a:r>
            <a:r>
              <a:rPr sz="2800" spc="0" dirty="0" smtClean="0">
                <a:latin typeface="Arial"/>
                <a:cs typeface="Arial"/>
              </a:rPr>
              <a:t>ar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ídas 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nó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, c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-15" dirty="0" smtClean="0">
                <a:latin typeface="Arial"/>
                <a:cs typeface="Arial"/>
              </a:rPr>
              <a:t>st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r </a:t>
            </a:r>
            <a:r>
              <a:rPr sz="2800" spc="10" dirty="0" smtClean="0">
                <a:latin typeface="Arial"/>
                <a:cs typeface="Arial"/>
              </a:rPr>
              <a:t>u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no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v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z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nhan</a:t>
            </a:r>
            <a:r>
              <a:rPr sz="2800" spc="10" dirty="0" smtClean="0">
                <a:latin typeface="Arial"/>
                <a:cs typeface="Arial"/>
              </a:rPr>
              <a:t>ç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fo</a:t>
            </a:r>
            <a:r>
              <a:rPr sz="2800" spc="-5" dirty="0" smtClean="0">
                <a:latin typeface="Arial"/>
                <a:cs typeface="Arial"/>
              </a:rPr>
              <a:t>rm</a:t>
            </a:r>
            <a:r>
              <a:rPr sz="2800" spc="0" dirty="0" smtClean="0">
                <a:latin typeface="Arial"/>
                <a:cs typeface="Arial"/>
              </a:rPr>
              <a:t>a d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â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pa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n</a:t>
            </a:r>
            <a:r>
              <a:rPr sz="2800" spc="10" dirty="0" smtClean="0">
                <a:latin typeface="Arial"/>
                <a:cs typeface="Arial"/>
              </a:rPr>
              <a:t>ç</a:t>
            </a:r>
            <a:r>
              <a:rPr sz="2800" spc="0" dirty="0" smtClean="0">
                <a:latin typeface="Arial"/>
                <a:cs typeface="Arial"/>
              </a:rPr>
              <a:t>ar u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í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ca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m 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10" dirty="0" smtClean="0">
                <a:latin typeface="Arial"/>
                <a:cs typeface="Arial"/>
              </a:rPr>
              <a:t>íf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359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Peer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eer N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ã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-Est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turad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2207259"/>
            <a:ext cx="8050530" cy="2854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25" dirty="0" smtClean="0">
                <a:latin typeface="Arial"/>
                <a:cs typeface="Arial"/>
              </a:rPr>
              <a:t>Ge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as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oc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ção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g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po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751840" marR="863600" lvl="1" indent="-281940">
              <a:lnSpc>
                <a:spcPct val="100000"/>
              </a:lnSpc>
              <a:buFont typeface="Times New Roman"/>
              <a:buChar char="–"/>
              <a:tabLst>
                <a:tab pos="751840" algn="l"/>
              </a:tabLst>
            </a:pPr>
            <a:r>
              <a:rPr sz="2800" spc="-5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ós 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ocam as 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st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s 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v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z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h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s em do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 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odos d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fe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: </a:t>
            </a:r>
            <a:r>
              <a:rPr sz="2800" i="1" spc="-10" dirty="0" smtClean="0">
                <a:latin typeface="Arial"/>
                <a:cs typeface="Arial"/>
              </a:rPr>
              <a:t>pu</a:t>
            </a:r>
            <a:r>
              <a:rPr sz="2800" i="1" spc="-5" dirty="0" smtClean="0">
                <a:latin typeface="Arial"/>
                <a:cs typeface="Arial"/>
              </a:rPr>
              <a:t>l</a:t>
            </a:r>
            <a:r>
              <a:rPr sz="2800" i="1" spc="0" dirty="0" smtClean="0">
                <a:latin typeface="Arial"/>
                <a:cs typeface="Arial"/>
              </a:rPr>
              <a:t>l</a:t>
            </a:r>
            <a:r>
              <a:rPr sz="2800" i="1" spc="10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(</a:t>
            </a:r>
            <a:r>
              <a:rPr sz="2800" spc="0" dirty="0" smtClean="0">
                <a:latin typeface="Arial"/>
                <a:cs typeface="Arial"/>
              </a:rPr>
              <a:t>pu</a:t>
            </a:r>
            <a:r>
              <a:rPr sz="2800" spc="10" dirty="0" smtClean="0">
                <a:latin typeface="Arial"/>
                <a:cs typeface="Arial"/>
              </a:rPr>
              <a:t>x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)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ou </a:t>
            </a:r>
            <a:r>
              <a:rPr sz="2800" i="1" spc="0" dirty="0" smtClean="0">
                <a:latin typeface="Arial"/>
                <a:cs typeface="Arial"/>
              </a:rPr>
              <a:t>push </a:t>
            </a:r>
            <a:r>
              <a:rPr sz="2800" spc="5" dirty="0" smtClean="0">
                <a:latin typeface="Arial"/>
                <a:cs typeface="Arial"/>
              </a:rPr>
              <a:t>(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-10" dirty="0" smtClean="0">
                <a:latin typeface="Arial"/>
                <a:cs typeface="Arial"/>
              </a:rPr>
              <a:t>p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5" dirty="0" smtClean="0">
                <a:latin typeface="Arial"/>
                <a:cs typeface="Arial"/>
              </a:rPr>
              <a:t>rr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12700" marR="12700" lvl="1" indent="457200">
              <a:lnSpc>
                <a:spcPts val="4110"/>
              </a:lnSpc>
              <a:spcBef>
                <a:spcPts val="250"/>
              </a:spcBef>
              <a:buFont typeface="Times New Roman"/>
              <a:buChar char="–"/>
              <a:tabLst>
                <a:tab pos="751840" algn="l"/>
              </a:tabLst>
            </a:pPr>
            <a:r>
              <a:rPr sz="2800" spc="-3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toco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que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usam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i="1" spc="0" dirty="0" smtClean="0">
                <a:latin typeface="Arial"/>
                <a:cs typeface="Arial"/>
              </a:rPr>
              <a:t>p</a:t>
            </a:r>
            <a:r>
              <a:rPr sz="2800" i="1" spc="10" dirty="0" smtClean="0">
                <a:latin typeface="Arial"/>
                <a:cs typeface="Arial"/>
              </a:rPr>
              <a:t>u</a:t>
            </a:r>
            <a:r>
              <a:rPr sz="2800" i="1" spc="-5" dirty="0" smtClean="0">
                <a:latin typeface="Arial"/>
                <a:cs typeface="Arial"/>
              </a:rPr>
              <a:t>l</a:t>
            </a:r>
            <a:r>
              <a:rPr sz="2800" i="1" spc="0" dirty="0" smtClean="0">
                <a:latin typeface="Arial"/>
                <a:cs typeface="Arial"/>
              </a:rPr>
              <a:t>l </a:t>
            </a:r>
            <a:r>
              <a:rPr sz="2800" spc="0" dirty="0" smtClean="0">
                <a:latin typeface="Arial"/>
                <a:cs typeface="Arial"/>
              </a:rPr>
              <a:t>ou </a:t>
            </a:r>
            <a:r>
              <a:rPr sz="2800" i="1" spc="0" dirty="0" smtClean="0">
                <a:latin typeface="Arial"/>
                <a:cs typeface="Arial"/>
              </a:rPr>
              <a:t>pu</a:t>
            </a:r>
            <a:r>
              <a:rPr sz="2800" i="1" spc="10" dirty="0" smtClean="0">
                <a:latin typeface="Arial"/>
                <a:cs typeface="Arial"/>
              </a:rPr>
              <a:t>s</a:t>
            </a:r>
            <a:r>
              <a:rPr sz="2800" i="1" spc="0" dirty="0" smtClean="0">
                <a:latin typeface="Arial"/>
                <a:cs typeface="Arial"/>
              </a:rPr>
              <a:t>h </a:t>
            </a:r>
            <a:r>
              <a:rPr sz="2800" spc="0" dirty="0" smtClean="0">
                <a:latin typeface="Arial"/>
                <a:cs typeface="Arial"/>
              </a:rPr>
              <a:t>→ g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20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cone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10" dirty="0" smtClean="0">
                <a:latin typeface="Arial"/>
                <a:cs typeface="Arial"/>
              </a:rPr>
              <a:t>tados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390" y="641350"/>
            <a:ext cx="6858000" cy="119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Peer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eer </a:t>
            </a:r>
            <a:r>
              <a:rPr sz="3900" b="1" spc="-35" dirty="0" smtClean="0">
                <a:solidFill>
                  <a:srgbClr val="330066"/>
                </a:solidFill>
                <a:latin typeface="Arial"/>
                <a:cs typeface="Arial"/>
              </a:rPr>
              <a:t>Ge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ci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nto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de 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po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l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ogia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0180" y="3060700"/>
            <a:ext cx="585851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Peer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eer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Su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(</a:t>
            </a:r>
            <a:r>
              <a:rPr sz="3900" b="1" i="1" spc="-3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i="1" spc="-20" dirty="0" smtClean="0">
                <a:solidFill>
                  <a:srgbClr val="330066"/>
                </a:solidFill>
                <a:latin typeface="Arial"/>
                <a:cs typeface="Arial"/>
              </a:rPr>
              <a:t>up</a:t>
            </a:r>
            <a:r>
              <a:rPr sz="3900" b="1" i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i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i="1" spc="-20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i="1" spc="0" dirty="0" smtClean="0">
                <a:solidFill>
                  <a:srgbClr val="330066"/>
                </a:solidFill>
                <a:latin typeface="Arial"/>
                <a:cs typeface="Arial"/>
              </a:rPr>
              <a:t>ee</a:t>
            </a:r>
            <a:r>
              <a:rPr sz="3900" b="1" i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i="1" spc="1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)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1846579"/>
            <a:ext cx="8218805" cy="4134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marR="386715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2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ed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que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ce</a:t>
            </a:r>
            <a:r>
              <a:rPr sz="2800" spc="-10" dirty="0" smtClean="0">
                <a:latin typeface="Arial"/>
                <a:cs typeface="Arial"/>
              </a:rPr>
              <a:t>,</a:t>
            </a:r>
            <a:r>
              <a:rPr sz="2800" spc="5" dirty="0" smtClean="0">
                <a:latin typeface="Arial"/>
                <a:cs typeface="Arial"/>
              </a:rPr>
              <a:t> l</a:t>
            </a:r>
            <a:r>
              <a:rPr sz="2800" spc="0" dirty="0" smtClean="0">
                <a:latin typeface="Arial"/>
                <a:cs typeface="Arial"/>
              </a:rPr>
              <a:t>oca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zar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tens 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 d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em 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as </a:t>
            </a:r>
            <a:r>
              <a:rPr sz="2800" spc="-30" dirty="0" smtClean="0">
                <a:latin typeface="Arial"/>
                <a:cs typeface="Arial"/>
              </a:rPr>
              <a:t>P</a:t>
            </a:r>
            <a:r>
              <a:rPr sz="2800" spc="0" dirty="0" smtClean="0">
                <a:latin typeface="Arial"/>
                <a:cs typeface="Arial"/>
              </a:rPr>
              <a:t>2</a:t>
            </a:r>
            <a:r>
              <a:rPr sz="2800" spc="-20" dirty="0" smtClean="0">
                <a:latin typeface="Arial"/>
                <a:cs typeface="Arial"/>
              </a:rPr>
              <a:t>P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10" dirty="0" smtClean="0">
                <a:latin typeface="Arial"/>
                <a:cs typeface="Arial"/>
              </a:rPr>
              <a:t>tu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ados pode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er p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ob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á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co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27660" marR="89535" indent="-314960">
              <a:lnSpc>
                <a:spcPct val="999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5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ós q</a:t>
            </a:r>
            <a:r>
              <a:rPr sz="2800" spc="10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 m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-10" dirty="0" smtClean="0">
                <a:latin typeface="Arial"/>
                <a:cs typeface="Arial"/>
              </a:rPr>
              <a:t>têm 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índ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dados ou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que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agem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nós 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nt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rm</a:t>
            </a:r>
            <a:r>
              <a:rPr sz="2800" spc="0" dirty="0" smtClean="0">
                <a:latin typeface="Arial"/>
                <a:cs typeface="Arial"/>
              </a:rPr>
              <a:t>ed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á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que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pos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em dados p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spon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b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5" dirty="0" smtClean="0">
                <a:latin typeface="Arial"/>
                <a:cs typeface="Arial"/>
              </a:rPr>
              <a:t>li</a:t>
            </a:r>
            <a:r>
              <a:rPr sz="2800" spc="10" dirty="0" smtClean="0">
                <a:latin typeface="Arial"/>
                <a:cs typeface="Arial"/>
              </a:rPr>
              <a:t>z</a:t>
            </a:r>
            <a:r>
              <a:rPr sz="2800" spc="0" dirty="0" smtClean="0">
                <a:latin typeface="Arial"/>
                <a:cs typeface="Arial"/>
              </a:rPr>
              <a:t>ar 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os 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nós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v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z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nhos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27660" marR="1270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latin typeface="Arial"/>
                <a:cs typeface="Arial"/>
              </a:rPr>
              <a:t>S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que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um nó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um se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j</a:t>
            </a:r>
            <a:r>
              <a:rPr sz="2800" spc="10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-20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ede</a:t>
            </a:r>
            <a:r>
              <a:rPr sz="2800" spc="-10" dirty="0" smtClean="0">
                <a:latin typeface="Arial"/>
                <a:cs typeface="Arial"/>
              </a:rPr>
              <a:t>,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ga a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um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supe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pa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ob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: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3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eção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do</a:t>
            </a:r>
            <a:r>
              <a:rPr sz="2800" spc="5" dirty="0" smtClean="0">
                <a:latin typeface="Arial"/>
                <a:cs typeface="Arial"/>
              </a:rPr>
              <a:t> l</a:t>
            </a:r>
            <a:r>
              <a:rPr sz="2800" spc="-10" dirty="0" smtClean="0">
                <a:latin typeface="Arial"/>
                <a:cs typeface="Arial"/>
              </a:rPr>
              <a:t>íd</a:t>
            </a:r>
            <a:r>
              <a:rPr sz="2800" spc="0" dirty="0" smtClean="0">
                <a:latin typeface="Arial"/>
                <a:cs typeface="Arial"/>
              </a:rPr>
              <a:t>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390" y="46990"/>
            <a:ext cx="6055360" cy="119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Peer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eer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Su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(</a:t>
            </a:r>
            <a:r>
              <a:rPr sz="3900" b="1" i="1" spc="-3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i="1" spc="-20" dirty="0" smtClean="0">
                <a:solidFill>
                  <a:srgbClr val="330066"/>
                </a:solidFill>
                <a:latin typeface="Arial"/>
                <a:cs typeface="Arial"/>
              </a:rPr>
              <a:t>up</a:t>
            </a:r>
            <a:r>
              <a:rPr sz="3900" b="1" i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i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i="1" spc="-20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i="1" spc="0" dirty="0" smtClean="0">
                <a:solidFill>
                  <a:srgbClr val="330066"/>
                </a:solidFill>
                <a:latin typeface="Arial"/>
                <a:cs typeface="Arial"/>
              </a:rPr>
              <a:t>ee</a:t>
            </a:r>
            <a:r>
              <a:rPr sz="3900" b="1" i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i="1" spc="1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)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0180" y="2160270"/>
            <a:ext cx="5257800" cy="3572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4359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H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íb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idas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1846579"/>
            <a:ext cx="7995920" cy="4229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marR="115189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latin typeface="Arial"/>
                <a:cs typeface="Arial"/>
              </a:rPr>
              <a:t>S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ste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as 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st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bu</a:t>
            </a:r>
            <a:r>
              <a:rPr sz="2800" spc="-10" dirty="0" smtClean="0">
                <a:latin typeface="Arial"/>
                <a:cs typeface="Arial"/>
              </a:rPr>
              <a:t>ídos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nas qua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 so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uções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tes</a:t>
            </a:r>
            <a:r>
              <a:rPr sz="2800" spc="5" dirty="0" smtClean="0">
                <a:latin typeface="Arial"/>
                <a:cs typeface="Arial"/>
              </a:rPr>
              <a:t>-</a:t>
            </a:r>
            <a:r>
              <a:rPr sz="2800" spc="0" dirty="0" smtClean="0">
                <a:latin typeface="Arial"/>
                <a:cs typeface="Arial"/>
              </a:rPr>
              <a:t>se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v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 s</a:t>
            </a:r>
            <a:r>
              <a:rPr sz="2800" spc="-10" dirty="0" smtClean="0">
                <a:latin typeface="Arial"/>
                <a:cs typeface="Arial"/>
              </a:rPr>
              <a:t>ã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b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nadas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com a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qu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te</a:t>
            </a:r>
            <a:r>
              <a:rPr sz="2800" spc="-20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as 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cen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zadas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x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: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3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-5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spc="1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-10" dirty="0" smtClean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sz="2800" spc="-5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as d</a:t>
            </a:r>
            <a:r>
              <a:rPr sz="2800" spc="5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spc="-15" dirty="0" smtClean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2800" spc="-5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5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bu</a:t>
            </a:r>
            <a:r>
              <a:rPr sz="2800" spc="-10" dirty="0" smtClean="0">
                <a:solidFill>
                  <a:srgbClr val="FF0000"/>
                </a:solidFill>
                <a:latin typeface="Arial"/>
                <a:cs typeface="Arial"/>
              </a:rPr>
              <a:t>ídos </a:t>
            </a:r>
            <a:r>
              <a:rPr sz="2800" spc="1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spc="-5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abo</a:t>
            </a:r>
            <a:r>
              <a:rPr sz="2800" spc="5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1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-5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2800" spc="1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751840" marR="1537970" lvl="1" indent="-281940">
              <a:lnSpc>
                <a:spcPct val="100000"/>
              </a:lnSpc>
              <a:buFont typeface="Times New Roman"/>
              <a:buChar char="–"/>
              <a:tabLst>
                <a:tab pos="751840" algn="l"/>
              </a:tabLst>
            </a:pPr>
            <a:r>
              <a:rPr sz="2800" spc="-3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nc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pal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ob</a:t>
            </a:r>
            <a:r>
              <a:rPr sz="2800" spc="5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é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 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nfo</a:t>
            </a:r>
            <a:r>
              <a:rPr sz="2800" spc="-5" dirty="0" smtClean="0">
                <a:latin typeface="Arial"/>
                <a:cs typeface="Arial"/>
              </a:rPr>
              <a:t>rm</a:t>
            </a:r>
            <a:r>
              <a:rPr sz="2800" spc="0" dirty="0" smtClean="0">
                <a:latin typeface="Arial"/>
                <a:cs typeface="Arial"/>
              </a:rPr>
              <a:t>ações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49"/>
              </a:spcBef>
              <a:buFont typeface="Times New Roman"/>
              <a:buChar char="–"/>
            </a:pPr>
            <a:endParaRPr sz="700"/>
          </a:p>
          <a:p>
            <a:pPr marL="751840" marR="12700" lvl="1" indent="-281940">
              <a:lnSpc>
                <a:spcPct val="100000"/>
              </a:lnSpc>
              <a:buFont typeface="Times New Roman"/>
              <a:buChar char="–"/>
              <a:tabLst>
                <a:tab pos="751840" algn="l"/>
              </a:tabLst>
            </a:pPr>
            <a:r>
              <a:rPr sz="2800" spc="-3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pós 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ção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nó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na</a:t>
            </a:r>
            <a:r>
              <a:rPr sz="2800" spc="5" dirty="0" smtClean="0">
                <a:latin typeface="Arial"/>
                <a:cs typeface="Arial"/>
              </a:rPr>
              <a:t> r</a:t>
            </a:r>
            <a:r>
              <a:rPr sz="2800" spc="0" dirty="0" smtClean="0">
                <a:latin typeface="Arial"/>
                <a:cs typeface="Arial"/>
              </a:rPr>
              <a:t>ede</a:t>
            </a:r>
            <a:r>
              <a:rPr sz="2800" spc="-10" dirty="0" smtClean="0">
                <a:latin typeface="Arial"/>
                <a:cs typeface="Arial"/>
              </a:rPr>
              <a:t>,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bu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ção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s dados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é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ta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fo</a:t>
            </a:r>
            <a:r>
              <a:rPr sz="2800" spc="-5" dirty="0" smtClean="0">
                <a:latin typeface="Arial"/>
                <a:cs typeface="Arial"/>
              </a:rPr>
              <a:t>rm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cen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zada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49"/>
              </a:spcBef>
              <a:buFont typeface="Times New Roman"/>
              <a:buChar char="–"/>
            </a:pPr>
            <a:endParaRPr sz="700"/>
          </a:p>
          <a:p>
            <a:pPr marL="751840" lvl="1" indent="-281940">
              <a:lnSpc>
                <a:spcPct val="100000"/>
              </a:lnSpc>
              <a:buFont typeface="Times New Roman"/>
              <a:buChar char="–"/>
              <a:tabLst>
                <a:tab pos="751840" algn="l"/>
              </a:tabLst>
            </a:pPr>
            <a:r>
              <a:rPr sz="2800" spc="-30" dirty="0" smtClean="0">
                <a:solidFill>
                  <a:srgbClr val="7F007F"/>
                </a:solidFill>
                <a:latin typeface="Arial"/>
                <a:cs typeface="Arial"/>
              </a:rPr>
              <a:t>B</a:t>
            </a:r>
            <a:r>
              <a:rPr sz="2800" spc="-5" dirty="0" smtClean="0">
                <a:solidFill>
                  <a:srgbClr val="7F007F"/>
                </a:solidFill>
                <a:latin typeface="Arial"/>
                <a:cs typeface="Arial"/>
              </a:rPr>
              <a:t>i</a:t>
            </a:r>
            <a:r>
              <a:rPr sz="2800" spc="-15" dirty="0" smtClean="0">
                <a:solidFill>
                  <a:srgbClr val="7F007F"/>
                </a:solidFill>
                <a:latin typeface="Arial"/>
                <a:cs typeface="Arial"/>
              </a:rPr>
              <a:t>tTo</a:t>
            </a:r>
            <a:r>
              <a:rPr sz="2800" spc="-5" dirty="0" smtClean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2800" spc="5" dirty="0" smtClean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7F007F"/>
                </a:solidFill>
                <a:latin typeface="Arial"/>
                <a:cs typeface="Arial"/>
              </a:rPr>
              <a:t>en</a:t>
            </a:r>
            <a:r>
              <a:rPr sz="2800" spc="-10" dirty="0" smtClean="0">
                <a:solidFill>
                  <a:srgbClr val="7F007F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0" rIns="0" bIns="0" rtlCol="0">
            <a:noAutofit/>
          </a:bodyPr>
          <a:lstStyle/>
          <a:p>
            <a:pPr marL="9398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Sis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emas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ibuído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64029" y="4605020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30" h="74929">
                <a:moveTo>
                  <a:pt x="74930" y="0"/>
                </a:moveTo>
                <a:lnTo>
                  <a:pt x="0" y="0"/>
                </a:lnTo>
                <a:lnTo>
                  <a:pt x="38100" y="74929"/>
                </a:lnTo>
                <a:lnTo>
                  <a:pt x="7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679" y="4824729"/>
            <a:ext cx="3779520" cy="1295400"/>
          </a:xfrm>
          <a:custGeom>
            <a:avLst/>
            <a:gdLst/>
            <a:ahLst/>
            <a:cxnLst/>
            <a:rect l="l" t="t" r="r" b="b"/>
            <a:pathLst>
              <a:path w="3779520" h="1295400">
                <a:moveTo>
                  <a:pt x="1270" y="0"/>
                </a:moveTo>
                <a:lnTo>
                  <a:pt x="0" y="0"/>
                </a:lnTo>
                <a:lnTo>
                  <a:pt x="0" y="1270"/>
                </a:lnTo>
                <a:lnTo>
                  <a:pt x="0" y="1292860"/>
                </a:lnTo>
                <a:lnTo>
                  <a:pt x="0" y="1294130"/>
                </a:lnTo>
                <a:lnTo>
                  <a:pt x="0" y="1295400"/>
                </a:lnTo>
                <a:lnTo>
                  <a:pt x="1270" y="1295400"/>
                </a:lnTo>
                <a:lnTo>
                  <a:pt x="3778250" y="1295400"/>
                </a:lnTo>
                <a:lnTo>
                  <a:pt x="3779520" y="1295400"/>
                </a:lnTo>
                <a:lnTo>
                  <a:pt x="3779520" y="1294130"/>
                </a:lnTo>
                <a:lnTo>
                  <a:pt x="3779520" y="1292860"/>
                </a:lnTo>
                <a:lnTo>
                  <a:pt x="3779520" y="1270"/>
                </a:lnTo>
                <a:lnTo>
                  <a:pt x="3779520" y="0"/>
                </a:lnTo>
                <a:lnTo>
                  <a:pt x="3778250" y="0"/>
                </a:lnTo>
                <a:lnTo>
                  <a:pt x="127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3890" y="4984750"/>
            <a:ext cx="3214370" cy="984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5095" marR="12700" indent="-113030">
              <a:lnSpc>
                <a:spcPct val="100000"/>
              </a:lnSpc>
            </a:pPr>
            <a:r>
              <a:rPr sz="3200" dirty="0" smtClean="0">
                <a:latin typeface="Arial"/>
                <a:cs typeface="Arial"/>
              </a:rPr>
              <a:t>A</a:t>
            </a:r>
            <a:r>
              <a:rPr sz="3200" spc="5" dirty="0" smtClean="0">
                <a:latin typeface="Arial"/>
                <a:cs typeface="Arial"/>
              </a:rPr>
              <a:t>R</a:t>
            </a:r>
            <a:r>
              <a:rPr sz="3200" spc="-15" dirty="0" smtClean="0">
                <a:latin typeface="Arial"/>
                <a:cs typeface="Arial"/>
              </a:rPr>
              <a:t>Q</a:t>
            </a:r>
            <a:r>
              <a:rPr sz="3200" spc="0" dirty="0" smtClean="0">
                <a:latin typeface="Arial"/>
                <a:cs typeface="Arial"/>
              </a:rPr>
              <a:t>UI</a:t>
            </a:r>
            <a:r>
              <a:rPr sz="3200" spc="-30" dirty="0" smtClean="0">
                <a:latin typeface="Arial"/>
                <a:cs typeface="Arial"/>
              </a:rPr>
              <a:t>T</a:t>
            </a:r>
            <a:r>
              <a:rPr sz="3200" spc="-20" dirty="0" smtClean="0">
                <a:latin typeface="Arial"/>
                <a:cs typeface="Arial"/>
              </a:rPr>
              <a:t>ET</a:t>
            </a:r>
            <a:r>
              <a:rPr sz="3200" spc="0" dirty="0" smtClean="0">
                <a:latin typeface="Arial"/>
                <a:cs typeface="Arial"/>
              </a:rPr>
              <a:t>U</a:t>
            </a:r>
            <a:r>
              <a:rPr sz="3200" spc="5" dirty="0" smtClean="0">
                <a:latin typeface="Arial"/>
                <a:cs typeface="Arial"/>
              </a:rPr>
              <a:t>R</a:t>
            </a:r>
            <a:r>
              <a:rPr sz="3200" spc="-20" dirty="0" smtClean="0">
                <a:latin typeface="Arial"/>
                <a:cs typeface="Arial"/>
              </a:rPr>
              <a:t>A</a:t>
            </a:r>
            <a:r>
              <a:rPr sz="3200" spc="-25" dirty="0" smtClean="0">
                <a:latin typeface="Arial"/>
                <a:cs typeface="Arial"/>
              </a:rPr>
              <a:t>S</a:t>
            </a:r>
            <a:r>
              <a:rPr sz="3200" spc="-10" dirty="0" smtClean="0">
                <a:latin typeface="Arial"/>
                <a:cs typeface="Arial"/>
              </a:rPr>
              <a:t> DE</a:t>
            </a:r>
            <a:r>
              <a:rPr sz="3200" spc="5" dirty="0" smtClean="0">
                <a:latin typeface="Arial"/>
                <a:cs typeface="Arial"/>
              </a:rPr>
              <a:t> </a:t>
            </a:r>
            <a:r>
              <a:rPr sz="3200" spc="-25" dirty="0" smtClean="0">
                <a:latin typeface="Arial"/>
                <a:cs typeface="Arial"/>
              </a:rPr>
              <a:t>S</a:t>
            </a:r>
            <a:r>
              <a:rPr sz="3200" spc="-20" dirty="0" smtClean="0">
                <a:latin typeface="Arial"/>
                <a:cs typeface="Arial"/>
              </a:rPr>
              <a:t>OF</a:t>
            </a:r>
            <a:r>
              <a:rPr sz="3200" spc="-30" dirty="0" smtClean="0">
                <a:latin typeface="Arial"/>
                <a:cs typeface="Arial"/>
              </a:rPr>
              <a:t>T</a:t>
            </a:r>
            <a:r>
              <a:rPr sz="3200" spc="-25" dirty="0" smtClean="0">
                <a:latin typeface="Arial"/>
                <a:cs typeface="Arial"/>
              </a:rPr>
              <a:t>W</a:t>
            </a:r>
            <a:r>
              <a:rPr sz="3200" spc="0" dirty="0" smtClean="0">
                <a:latin typeface="Arial"/>
                <a:cs typeface="Arial"/>
              </a:rPr>
              <a:t>A</a:t>
            </a:r>
            <a:r>
              <a:rPr sz="3200" spc="5" dirty="0" smtClean="0">
                <a:latin typeface="Arial"/>
                <a:cs typeface="Arial"/>
              </a:rPr>
              <a:t>R</a:t>
            </a:r>
            <a:r>
              <a:rPr sz="3200" spc="-25" dirty="0" smtClean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59020" y="2376170"/>
            <a:ext cx="3780789" cy="1295399"/>
          </a:xfrm>
          <a:custGeom>
            <a:avLst/>
            <a:gdLst/>
            <a:ahLst/>
            <a:cxnLst/>
            <a:rect l="l" t="t" r="r" b="b"/>
            <a:pathLst>
              <a:path w="3780789" h="1295400">
                <a:moveTo>
                  <a:pt x="1269" y="0"/>
                </a:moveTo>
                <a:lnTo>
                  <a:pt x="0" y="0"/>
                </a:lnTo>
                <a:lnTo>
                  <a:pt x="0" y="1269"/>
                </a:lnTo>
                <a:lnTo>
                  <a:pt x="0" y="1294129"/>
                </a:lnTo>
                <a:lnTo>
                  <a:pt x="1269" y="1295399"/>
                </a:lnTo>
                <a:lnTo>
                  <a:pt x="3778250" y="1295399"/>
                </a:lnTo>
                <a:lnTo>
                  <a:pt x="3779520" y="1295399"/>
                </a:lnTo>
                <a:lnTo>
                  <a:pt x="3780789" y="1294129"/>
                </a:lnTo>
                <a:lnTo>
                  <a:pt x="3780789" y="1269"/>
                </a:lnTo>
                <a:lnTo>
                  <a:pt x="3780789" y="0"/>
                </a:lnTo>
                <a:lnTo>
                  <a:pt x="3779520" y="0"/>
                </a:lnTo>
                <a:lnTo>
                  <a:pt x="3778250" y="0"/>
                </a:lnTo>
                <a:lnTo>
                  <a:pt x="126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11140" y="2536190"/>
            <a:ext cx="3214370" cy="984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1155" marR="12700" indent="-339090">
              <a:lnSpc>
                <a:spcPct val="100000"/>
              </a:lnSpc>
            </a:pPr>
            <a:r>
              <a:rPr sz="3200" spc="-20" dirty="0" smtClean="0">
                <a:latin typeface="Arial"/>
                <a:cs typeface="Arial"/>
              </a:rPr>
              <a:t>A</a:t>
            </a:r>
            <a:r>
              <a:rPr sz="3200" spc="5" dirty="0" smtClean="0">
                <a:latin typeface="Arial"/>
                <a:cs typeface="Arial"/>
              </a:rPr>
              <a:t>R</a:t>
            </a:r>
            <a:r>
              <a:rPr sz="3200" spc="-25" dirty="0" smtClean="0">
                <a:latin typeface="Arial"/>
                <a:cs typeface="Arial"/>
              </a:rPr>
              <a:t>Q</a:t>
            </a:r>
            <a:r>
              <a:rPr sz="3200" spc="5" dirty="0" smtClean="0">
                <a:latin typeface="Arial"/>
                <a:cs typeface="Arial"/>
              </a:rPr>
              <a:t>U</a:t>
            </a:r>
            <a:r>
              <a:rPr sz="3200" spc="-10" dirty="0" smtClean="0">
                <a:latin typeface="Arial"/>
                <a:cs typeface="Arial"/>
              </a:rPr>
              <a:t>I</a:t>
            </a:r>
            <a:r>
              <a:rPr sz="3200" spc="-30" dirty="0" smtClean="0">
                <a:latin typeface="Arial"/>
                <a:cs typeface="Arial"/>
              </a:rPr>
              <a:t>T</a:t>
            </a:r>
            <a:r>
              <a:rPr sz="3200" spc="-20" dirty="0" smtClean="0">
                <a:latin typeface="Arial"/>
                <a:cs typeface="Arial"/>
              </a:rPr>
              <a:t>E</a:t>
            </a:r>
            <a:r>
              <a:rPr sz="3200" spc="-30" dirty="0" smtClean="0">
                <a:latin typeface="Arial"/>
                <a:cs typeface="Arial"/>
              </a:rPr>
              <a:t>T</a:t>
            </a:r>
            <a:r>
              <a:rPr sz="3200" spc="5" dirty="0" smtClean="0">
                <a:latin typeface="Arial"/>
                <a:cs typeface="Arial"/>
              </a:rPr>
              <a:t>UR</a:t>
            </a:r>
            <a:r>
              <a:rPr sz="3200" spc="-25" dirty="0" smtClean="0">
                <a:latin typeface="Arial"/>
                <a:cs typeface="Arial"/>
              </a:rPr>
              <a:t>AS</a:t>
            </a:r>
            <a:r>
              <a:rPr sz="3200" spc="-10" dirty="0" smtClean="0">
                <a:latin typeface="Arial"/>
                <a:cs typeface="Arial"/>
              </a:rPr>
              <a:t> DE</a:t>
            </a:r>
            <a:r>
              <a:rPr sz="3200" spc="5" dirty="0" smtClean="0">
                <a:latin typeface="Arial"/>
                <a:cs typeface="Arial"/>
              </a:rPr>
              <a:t> </a:t>
            </a:r>
            <a:r>
              <a:rPr sz="3200" spc="-25" dirty="0" smtClean="0">
                <a:latin typeface="Arial"/>
                <a:cs typeface="Arial"/>
              </a:rPr>
              <a:t>S</a:t>
            </a:r>
            <a:r>
              <a:rPr sz="3200" spc="-15" dirty="0" smtClean="0">
                <a:latin typeface="Arial"/>
                <a:cs typeface="Arial"/>
              </a:rPr>
              <a:t>I</a:t>
            </a:r>
            <a:r>
              <a:rPr sz="3200" spc="-20" dirty="0" smtClean="0">
                <a:latin typeface="Arial"/>
                <a:cs typeface="Arial"/>
              </a:rPr>
              <a:t>S</a:t>
            </a:r>
            <a:r>
              <a:rPr sz="3200" spc="-30" dirty="0" smtClean="0">
                <a:latin typeface="Arial"/>
                <a:cs typeface="Arial"/>
              </a:rPr>
              <a:t>T</a:t>
            </a:r>
            <a:r>
              <a:rPr sz="3200" spc="-20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M</a:t>
            </a:r>
            <a:r>
              <a:rPr sz="3200" spc="-25" dirty="0" smtClean="0">
                <a:latin typeface="Arial"/>
                <a:cs typeface="Arial"/>
              </a:rPr>
              <a:t>AS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59020" y="5040629"/>
            <a:ext cx="3780789" cy="1080770"/>
          </a:xfrm>
          <a:custGeom>
            <a:avLst/>
            <a:gdLst/>
            <a:ahLst/>
            <a:cxnLst/>
            <a:rect l="l" t="t" r="r" b="b"/>
            <a:pathLst>
              <a:path w="3780789" h="1080770">
                <a:moveTo>
                  <a:pt x="1269" y="0"/>
                </a:moveTo>
                <a:lnTo>
                  <a:pt x="0" y="0"/>
                </a:lnTo>
                <a:lnTo>
                  <a:pt x="0" y="1079500"/>
                </a:lnTo>
                <a:lnTo>
                  <a:pt x="0" y="1080770"/>
                </a:lnTo>
                <a:lnTo>
                  <a:pt x="1269" y="1080770"/>
                </a:lnTo>
                <a:lnTo>
                  <a:pt x="3779520" y="1080770"/>
                </a:lnTo>
                <a:lnTo>
                  <a:pt x="3780789" y="1079500"/>
                </a:lnTo>
                <a:lnTo>
                  <a:pt x="3780789" y="0"/>
                </a:lnTo>
                <a:lnTo>
                  <a:pt x="3779520" y="0"/>
                </a:lnTo>
                <a:lnTo>
                  <a:pt x="126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99379" y="5336540"/>
            <a:ext cx="3212465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135505" algn="l"/>
              </a:tabLst>
            </a:pPr>
            <a:r>
              <a:rPr sz="3200" spc="-10" dirty="0" smtClean="0">
                <a:latin typeface="Arial"/>
                <a:cs typeface="Arial"/>
              </a:rPr>
              <a:t>M</a:t>
            </a:r>
            <a:r>
              <a:rPr sz="3200" spc="-20" dirty="0" smtClean="0">
                <a:latin typeface="Arial"/>
                <a:cs typeface="Arial"/>
              </a:rPr>
              <a:t>Á</a:t>
            </a:r>
            <a:r>
              <a:rPr sz="3200" spc="-25" dirty="0" smtClean="0">
                <a:latin typeface="Arial"/>
                <a:cs typeface="Arial"/>
              </a:rPr>
              <a:t>Q</a:t>
            </a:r>
            <a:r>
              <a:rPr sz="3200" spc="5" dirty="0" smtClean="0">
                <a:latin typeface="Arial"/>
                <a:cs typeface="Arial"/>
              </a:rPr>
              <a:t>U</a:t>
            </a:r>
            <a:r>
              <a:rPr sz="3200" spc="-10" dirty="0" smtClean="0">
                <a:latin typeface="Arial"/>
                <a:cs typeface="Arial"/>
              </a:rPr>
              <a:t>INA	</a:t>
            </a:r>
            <a:r>
              <a:rPr sz="3200" spc="5" dirty="0" smtClean="0">
                <a:latin typeface="Arial"/>
                <a:cs typeface="Arial"/>
              </a:rPr>
              <a:t>R</a:t>
            </a:r>
            <a:r>
              <a:rPr sz="3200" spc="-20" dirty="0" smtClean="0">
                <a:latin typeface="Arial"/>
                <a:cs typeface="Arial"/>
              </a:rPr>
              <a:t>E</a:t>
            </a:r>
            <a:r>
              <a:rPr sz="3200" spc="0" dirty="0" smtClean="0">
                <a:latin typeface="Arial"/>
                <a:cs typeface="Arial"/>
              </a:rPr>
              <a:t>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96740" y="5624829"/>
            <a:ext cx="15938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5" dirty="0" smtClean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04659" y="3774440"/>
            <a:ext cx="74930" cy="76200"/>
          </a:xfrm>
          <a:custGeom>
            <a:avLst/>
            <a:gdLst/>
            <a:ahLst/>
            <a:cxnLst/>
            <a:rect l="l" t="t" r="r" b="b"/>
            <a:pathLst>
              <a:path w="74930" h="76200">
                <a:moveTo>
                  <a:pt x="38100" y="0"/>
                </a:moveTo>
                <a:lnTo>
                  <a:pt x="0" y="76200"/>
                </a:lnTo>
                <a:lnTo>
                  <a:pt x="7493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35140" y="3835400"/>
            <a:ext cx="11429" cy="1028700"/>
          </a:xfrm>
          <a:custGeom>
            <a:avLst/>
            <a:gdLst/>
            <a:ahLst/>
            <a:cxnLst/>
            <a:rect l="l" t="t" r="r" b="b"/>
            <a:pathLst>
              <a:path w="11429" h="1028700">
                <a:moveTo>
                  <a:pt x="2539" y="0"/>
                </a:moveTo>
                <a:lnTo>
                  <a:pt x="1142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4737" y="1975257"/>
          <a:ext cx="3600450" cy="2647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1450"/>
                <a:gridCol w="2159000"/>
              </a:tblGrid>
              <a:tr h="2160270">
                <a:tc gridSpan="2">
                  <a:txBody>
                    <a:bodyPr/>
                    <a:lstStyle/>
                    <a:p>
                      <a:pPr marL="454659" marR="115570" indent="-339090">
                        <a:lnSpc>
                          <a:spcPct val="100000"/>
                        </a:lnSpc>
                      </a:pPr>
                      <a:r>
                        <a:rPr sz="3200" spc="10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3200" spc="0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5" dirty="0" smtClean="0">
                          <a:latin typeface="Arial"/>
                          <a:cs typeface="Arial"/>
                        </a:rPr>
                        <a:t>GA</a:t>
                      </a:r>
                      <a:r>
                        <a:rPr sz="3200" spc="0" dirty="0" smtClean="0">
                          <a:latin typeface="Arial"/>
                          <a:cs typeface="Arial"/>
                        </a:rPr>
                        <a:t>NI</a:t>
                      </a:r>
                      <a:r>
                        <a:rPr sz="3200" spc="5" dirty="0" smtClean="0">
                          <a:latin typeface="Arial"/>
                          <a:cs typeface="Arial"/>
                        </a:rPr>
                        <a:t>Z</a:t>
                      </a:r>
                      <a:r>
                        <a:rPr sz="32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3200" spc="5" dirty="0" smtClean="0">
                          <a:latin typeface="Arial"/>
                          <a:cs typeface="Arial"/>
                        </a:rPr>
                        <a:t>Ç</a:t>
                      </a:r>
                      <a:r>
                        <a:rPr sz="3200" spc="0" dirty="0" smtClean="0">
                          <a:latin typeface="Arial"/>
                          <a:cs typeface="Arial"/>
                        </a:rPr>
                        <a:t>ÃO</a:t>
                      </a:r>
                      <a:r>
                        <a:rPr sz="3200" spc="5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sz="3200" spc="0" dirty="0" smtClean="0">
                          <a:latin typeface="Arial"/>
                          <a:cs typeface="Arial"/>
                        </a:rPr>
                        <a:t>+ </a:t>
                      </a:r>
                      <a:r>
                        <a:rPr sz="3200" spc="-10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3200" spc="5" dirty="0" smtClean="0">
                          <a:latin typeface="Arial"/>
                          <a:cs typeface="Arial"/>
                        </a:rPr>
                        <a:t>NT</a:t>
                      </a:r>
                      <a:r>
                        <a:rPr sz="3200" spc="0" dirty="0" smtClean="0">
                          <a:latin typeface="Arial"/>
                          <a:cs typeface="Arial"/>
                        </a:rPr>
                        <a:t>E</a:t>
                      </a:r>
                      <a:r>
                        <a:rPr sz="3200" spc="5" dirty="0" smtClean="0">
                          <a:latin typeface="Arial"/>
                          <a:cs typeface="Arial"/>
                        </a:rPr>
                        <a:t>R</a:t>
                      </a:r>
                      <a:r>
                        <a:rPr sz="3200" spc="0" dirty="0" smtClean="0">
                          <a:latin typeface="Arial"/>
                          <a:cs typeface="Arial"/>
                        </a:rPr>
                        <a:t>A</a:t>
                      </a:r>
                      <a:r>
                        <a:rPr sz="3200" spc="5" dirty="0" smtClean="0">
                          <a:latin typeface="Arial"/>
                          <a:cs typeface="Arial"/>
                        </a:rPr>
                        <a:t>ÇÃ</a:t>
                      </a:r>
                      <a:r>
                        <a:rPr sz="3200" spc="0" dirty="0" smtClean="0">
                          <a:latin typeface="Arial"/>
                          <a:cs typeface="Arial"/>
                        </a:rPr>
                        <a:t>O S</a:t>
                      </a:r>
                      <a:r>
                        <a:rPr sz="3200" spc="5" dirty="0" smtClean="0">
                          <a:latin typeface="Arial"/>
                          <a:cs typeface="Arial"/>
                        </a:rPr>
                        <a:t>O</a:t>
                      </a:r>
                      <a:r>
                        <a:rPr sz="3200" spc="-10" dirty="0" smtClean="0">
                          <a:latin typeface="Arial"/>
                          <a:cs typeface="Arial"/>
                        </a:rPr>
                        <a:t>F</a:t>
                      </a:r>
                      <a:r>
                        <a:rPr sz="3200" spc="5" dirty="0" smtClean="0">
                          <a:latin typeface="Arial"/>
                          <a:cs typeface="Arial"/>
                        </a:rPr>
                        <a:t>T</a:t>
                      </a:r>
                      <a:r>
                        <a:rPr sz="3200" spc="0" dirty="0" smtClean="0">
                          <a:latin typeface="Arial"/>
                          <a:cs typeface="Arial"/>
                        </a:rPr>
                        <a:t>W</a:t>
                      </a:r>
                      <a:r>
                        <a:rPr sz="3200" spc="5" dirty="0" smtClean="0">
                          <a:latin typeface="Arial"/>
                          <a:cs typeface="Arial"/>
                        </a:rPr>
                        <a:t>AR</a:t>
                      </a:r>
                      <a:r>
                        <a:rPr sz="3200" spc="0" dirty="0" smtClean="0">
                          <a:latin typeface="Arial"/>
                          <a:cs typeface="Arial"/>
                        </a:rPr>
                        <a:t>E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344">
                      <a:solidFill>
                        <a:srgbClr val="000000"/>
                      </a:solidFill>
                      <a:prstDash val="solid"/>
                    </a:lnL>
                    <a:lnR w="9344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  <a:lnB w="93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78789"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11429">
                      <a:solidFill>
                        <a:srgbClr val="000000"/>
                      </a:solidFill>
                      <a:prstDash val="solid"/>
                    </a:lnR>
                    <a:lnT w="934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1429">
                      <a:solidFill>
                        <a:srgbClr val="000000"/>
                      </a:solidFill>
                      <a:prstDash val="solid"/>
                    </a:lnL>
                    <a:lnT w="9344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390" y="46990"/>
            <a:ext cx="5393690" cy="119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H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íb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idas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 B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itTo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750" y="2338070"/>
            <a:ext cx="7778750" cy="2702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06570" y="2385059"/>
            <a:ext cx="245745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 smtClean="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i="1" spc="0" dirty="0" smtClean="0">
                <a:solidFill>
                  <a:srgbClr val="330066"/>
                </a:solidFill>
                <a:latin typeface="Arial"/>
                <a:cs typeface="Arial"/>
              </a:rPr>
              <a:t>ve</a:t>
            </a:r>
            <a:r>
              <a:rPr sz="3900" b="1" i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i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i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i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Mi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dd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lewa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marR="114300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latin typeface="Arial"/>
                <a:cs typeface="Arial"/>
              </a:rPr>
              <a:t>S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ste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as 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dd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w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eguem </a:t>
            </a:r>
            <a:r>
              <a:rPr sz="2800" spc="-10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m 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o a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qu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te</a:t>
            </a:r>
            <a:r>
              <a:rPr sz="2800" spc="-20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ô</a:t>
            </a:r>
            <a:r>
              <a:rPr sz="2800" spc="10" dirty="0" smtClean="0">
                <a:latin typeface="Arial"/>
                <a:cs typeface="Arial"/>
              </a:rPr>
              <a:t>n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pe</a:t>
            </a:r>
            <a:r>
              <a:rPr sz="2800" spc="-10" dirty="0" smtClean="0">
                <a:latin typeface="Arial"/>
                <a:cs typeface="Arial"/>
              </a:rPr>
              <a:t>cíf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co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27660" marR="1270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tos </a:t>
            </a:r>
            <a:r>
              <a:rPr sz="2800" spc="-5" dirty="0" smtClean="0">
                <a:latin typeface="Arial"/>
                <a:cs typeface="Arial"/>
              </a:rPr>
              <a:t>mi</a:t>
            </a:r>
            <a:r>
              <a:rPr sz="2800" spc="0" dirty="0" smtClean="0">
                <a:latin typeface="Arial"/>
                <a:cs typeface="Arial"/>
              </a:rPr>
              <a:t>dd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5" dirty="0" smtClean="0">
                <a:latin typeface="Arial"/>
                <a:cs typeface="Arial"/>
              </a:rPr>
              <a:t>w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es ado</a:t>
            </a:r>
            <a:r>
              <a:rPr sz="2800" spc="-10" dirty="0" smtClean="0">
                <a:latin typeface="Arial"/>
                <a:cs typeface="Arial"/>
              </a:rPr>
              <a:t>tam s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ste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qu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tetôn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co b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seado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em ob</a:t>
            </a:r>
            <a:r>
              <a:rPr sz="2800" spc="-5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tos </a:t>
            </a:r>
            <a:r>
              <a:rPr sz="2800" spc="5" dirty="0" smtClean="0">
                <a:latin typeface="Arial"/>
                <a:cs typeface="Arial"/>
              </a:rPr>
              <a:t>(</a:t>
            </a:r>
            <a:r>
              <a:rPr sz="2800" spc="-5" dirty="0" smtClean="0">
                <a:latin typeface="Arial"/>
                <a:cs typeface="Arial"/>
              </a:rPr>
              <a:t>C</a:t>
            </a:r>
            <a:r>
              <a:rPr sz="2800" spc="-35" dirty="0" smtClean="0">
                <a:latin typeface="Arial"/>
                <a:cs typeface="Arial"/>
              </a:rPr>
              <a:t>O</a:t>
            </a:r>
            <a:r>
              <a:rPr sz="2800" spc="-15" dirty="0" smtClean="0">
                <a:latin typeface="Arial"/>
                <a:cs typeface="Arial"/>
              </a:rPr>
              <a:t>R</a:t>
            </a:r>
            <a:r>
              <a:rPr sz="2800" spc="-30" dirty="0" smtClean="0">
                <a:latin typeface="Arial"/>
                <a:cs typeface="Arial"/>
              </a:rPr>
              <a:t>B</a:t>
            </a:r>
            <a:r>
              <a:rPr sz="2800" spc="-15" dirty="0" smtClean="0">
                <a:latin typeface="Arial"/>
                <a:cs typeface="Arial"/>
              </a:rPr>
              <a:t>A,</a:t>
            </a:r>
            <a:r>
              <a:rPr sz="2800" spc="-35" dirty="0" smtClean="0">
                <a:latin typeface="Arial"/>
                <a:cs typeface="Arial"/>
              </a:rPr>
              <a:t>T</a:t>
            </a:r>
            <a:r>
              <a:rPr sz="2800" spc="-10" dirty="0" smtClean="0">
                <a:latin typeface="Arial"/>
                <a:cs typeface="Arial"/>
              </a:rPr>
              <a:t>I</a:t>
            </a:r>
            <a:r>
              <a:rPr sz="2800" spc="-30" dirty="0" smtClean="0">
                <a:latin typeface="Arial"/>
                <a:cs typeface="Arial"/>
              </a:rPr>
              <a:t>B</a:t>
            </a:r>
            <a:r>
              <a:rPr sz="2800" spc="-10" dirty="0" smtClean="0">
                <a:latin typeface="Arial"/>
                <a:cs typeface="Arial"/>
              </a:rPr>
              <a:t>/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n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ezvou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27660" marR="18542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10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é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nc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pa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-10" dirty="0" smtClean="0">
                <a:latin typeface="Arial"/>
                <a:cs typeface="Arial"/>
              </a:rPr>
              <a:t>: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dese</a:t>
            </a:r>
            <a:r>
              <a:rPr sz="2800" spc="10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vo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er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st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 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dd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w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que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am s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1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es 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on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gu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, a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-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ptar 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sona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zar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con</a:t>
            </a:r>
            <a:r>
              <a:rPr sz="2800" spc="-10" dirty="0" smtClean="0">
                <a:latin typeface="Arial"/>
                <a:cs typeface="Arial"/>
              </a:rPr>
              <a:t>fo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neces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dade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 a</a:t>
            </a:r>
            <a:r>
              <a:rPr sz="2800" spc="1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li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ação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latin typeface="Arial"/>
                <a:cs typeface="Arial"/>
              </a:rPr>
              <a:t>S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ução</a:t>
            </a:r>
            <a:r>
              <a:rPr sz="2800" spc="-10" dirty="0" smtClean="0">
                <a:latin typeface="Arial"/>
                <a:cs typeface="Arial"/>
              </a:rPr>
              <a:t>: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solidFill>
                  <a:srgbClr val="7F007F"/>
                </a:solidFill>
                <a:latin typeface="Arial"/>
                <a:cs typeface="Arial"/>
              </a:rPr>
              <a:t>Inte</a:t>
            </a:r>
            <a:r>
              <a:rPr sz="2800" spc="5" dirty="0" smtClean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7F007F"/>
                </a:solidFill>
                <a:latin typeface="Arial"/>
                <a:cs typeface="Arial"/>
              </a:rPr>
              <a:t>cep</a:t>
            </a:r>
            <a:r>
              <a:rPr sz="2800" spc="-10" dirty="0" smtClean="0">
                <a:solidFill>
                  <a:srgbClr val="7F007F"/>
                </a:solidFill>
                <a:latin typeface="Arial"/>
                <a:cs typeface="Arial"/>
              </a:rPr>
              <a:t>to</a:t>
            </a:r>
            <a:r>
              <a:rPr sz="2800" spc="5" dirty="0" smtClean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7F007F"/>
                </a:solidFill>
                <a:latin typeface="Arial"/>
                <a:cs typeface="Arial"/>
              </a:rPr>
              <a:t>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i="1" spc="0" dirty="0" smtClean="0">
                <a:solidFill>
                  <a:srgbClr val="330066"/>
                </a:solidFill>
                <a:latin typeface="Arial"/>
                <a:cs typeface="Arial"/>
              </a:rPr>
              <a:t>ve</a:t>
            </a:r>
            <a:r>
              <a:rPr sz="3900" b="1" i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i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i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i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Mi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dd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lewa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erce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tores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1487170"/>
            <a:ext cx="7838440" cy="5177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marR="181610" indent="-314960" algn="just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latin typeface="Arial"/>
                <a:cs typeface="Arial"/>
              </a:rPr>
              <a:t>S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ft</a:t>
            </a:r>
            <a:r>
              <a:rPr sz="2800" spc="-15" dirty="0" smtClean="0">
                <a:latin typeface="Arial"/>
                <a:cs typeface="Arial"/>
              </a:rPr>
              <a:t>w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que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á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uxo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on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e u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ual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mi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á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que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exe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10" dirty="0" smtClean="0">
                <a:latin typeface="Arial"/>
                <a:cs typeface="Arial"/>
              </a:rPr>
              <a:t>tado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um o</a:t>
            </a:r>
            <a:r>
              <a:rPr sz="2800" spc="-10" dirty="0" smtClean="0">
                <a:latin typeface="Arial"/>
                <a:cs typeface="Arial"/>
              </a:rPr>
              <a:t>ut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ód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go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x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1155700" lvl="1" indent="-228600">
              <a:lnSpc>
                <a:spcPct val="100000"/>
              </a:lnSpc>
              <a:buFont typeface="Times New Roman"/>
              <a:buChar char="•"/>
              <a:tabLst>
                <a:tab pos="1155700" algn="l"/>
              </a:tabLst>
            </a:pPr>
            <a:r>
              <a:rPr sz="2800" spc="-35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b</a:t>
            </a:r>
            <a:r>
              <a:rPr sz="2800" spc="5" dirty="0" smtClean="0">
                <a:latin typeface="Arial"/>
                <a:cs typeface="Arial"/>
              </a:rPr>
              <a:t>j</a:t>
            </a:r>
            <a:r>
              <a:rPr sz="2800" spc="-10" dirty="0" smtClean="0">
                <a:latin typeface="Arial"/>
                <a:cs typeface="Arial"/>
              </a:rPr>
              <a:t>eto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A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ha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um 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é</a:t>
            </a:r>
            <a:r>
              <a:rPr sz="2800" spc="-10" dirty="0" smtClean="0">
                <a:latin typeface="Arial"/>
                <a:cs typeface="Arial"/>
              </a:rPr>
              <a:t>todo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ob</a:t>
            </a:r>
            <a:r>
              <a:rPr sz="2800" spc="5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to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ts val="750"/>
              </a:lnSpc>
              <a:spcBef>
                <a:spcPts val="0"/>
              </a:spcBef>
              <a:buFont typeface="Times New Roman"/>
              <a:buChar char="•"/>
            </a:pPr>
            <a:endParaRPr sz="750"/>
          </a:p>
          <a:p>
            <a:pPr marL="1155700" marR="12700" lvl="1" indent="-228600">
              <a:lnSpc>
                <a:spcPct val="100000"/>
              </a:lnSpc>
              <a:buFont typeface="Times New Roman"/>
              <a:buChar char="•"/>
              <a:tabLst>
                <a:tab pos="1155700" algn="l"/>
              </a:tabLst>
            </a:pPr>
            <a:r>
              <a:rPr sz="2800" spc="-15" dirty="0" smtClean="0">
                <a:latin typeface="Arial"/>
                <a:cs typeface="Arial"/>
              </a:rPr>
              <a:t>C</a:t>
            </a:r>
            <a:r>
              <a:rPr sz="2800" spc="10" dirty="0" smtClean="0">
                <a:latin typeface="Arial"/>
                <a:cs typeface="Arial"/>
              </a:rPr>
              <a:t>h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ada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g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nal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é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an</a:t>
            </a:r>
            <a:r>
              <a:rPr sz="2800" spc="-15" dirty="0" smtClean="0">
                <a:latin typeface="Arial"/>
                <a:cs typeface="Arial"/>
              </a:rPr>
              <a:t>sfo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da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m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 cha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ada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gené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ca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49"/>
              </a:spcBef>
              <a:buFont typeface="Times New Roman"/>
              <a:buChar char="•"/>
            </a:pPr>
            <a:endParaRPr sz="700"/>
          </a:p>
          <a:p>
            <a:pPr marL="1155700" marR="583565" lvl="1" indent="-228600">
              <a:lnSpc>
                <a:spcPct val="100000"/>
              </a:lnSpc>
              <a:buFont typeface="Times New Roman"/>
              <a:buChar char="•"/>
              <a:tabLst>
                <a:tab pos="1155700" algn="l"/>
              </a:tabLst>
            </a:pPr>
            <a:r>
              <a:rPr sz="2800" spc="-3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ob</a:t>
            </a:r>
            <a:r>
              <a:rPr sz="2800" spc="-5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to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20" dirty="0" smtClean="0">
                <a:latin typeface="Arial"/>
                <a:cs typeface="Arial"/>
              </a:rPr>
              <a:t>B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é</a:t>
            </a:r>
            <a:r>
              <a:rPr sz="2800" spc="5" dirty="0" smtClean="0">
                <a:latin typeface="Arial"/>
                <a:cs typeface="Arial"/>
              </a:rPr>
              <a:t> r</a:t>
            </a:r>
            <a:r>
              <a:rPr sz="2800" spc="0" dirty="0" smtClean="0">
                <a:latin typeface="Arial"/>
                <a:cs typeface="Arial"/>
              </a:rPr>
              <a:t>ep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cado</a:t>
            </a:r>
            <a:r>
              <a:rPr sz="2800" spc="-10" dirty="0" smtClean="0">
                <a:latin typeface="Arial"/>
                <a:cs typeface="Arial"/>
              </a:rPr>
              <a:t>,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10" dirty="0" smtClean="0">
                <a:latin typeface="Arial"/>
                <a:cs typeface="Arial"/>
              </a:rPr>
              <a:t>a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ép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ca deve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er e</a:t>
            </a:r>
            <a:r>
              <a:rPr sz="2800" spc="10" dirty="0" smtClean="0">
                <a:latin typeface="Arial"/>
                <a:cs typeface="Arial"/>
              </a:rPr>
              <a:t>x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li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ta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ocada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39"/>
              </a:spcBef>
              <a:buFont typeface="Times New Roman"/>
              <a:buChar char="•"/>
            </a:pPr>
            <a:endParaRPr sz="700"/>
          </a:p>
          <a:p>
            <a:pPr marL="1155700" marR="45085" lvl="1" indent="-228600">
              <a:lnSpc>
                <a:spcPct val="100000"/>
              </a:lnSpc>
              <a:buFont typeface="Times New Roman"/>
              <a:buChar char="•"/>
              <a:tabLst>
                <a:tab pos="1155700" algn="l"/>
              </a:tabLst>
            </a:pPr>
            <a:r>
              <a:rPr sz="2800" spc="-10" dirty="0" smtClean="0">
                <a:latin typeface="Arial"/>
                <a:cs typeface="Arial"/>
              </a:rPr>
              <a:t>Inte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ep</a:t>
            </a:r>
            <a:r>
              <a:rPr sz="2800" spc="-10" dirty="0" smtClean="0">
                <a:latin typeface="Arial"/>
                <a:cs typeface="Arial"/>
              </a:rPr>
              <a:t>tor de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ní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el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r</a:t>
            </a:r>
            <a:r>
              <a:rPr sz="2800" spc="0" dirty="0" smtClean="0">
                <a:latin typeface="Arial"/>
                <a:cs typeface="Arial"/>
              </a:rPr>
              <a:t>equ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ç</a:t>
            </a:r>
            <a:r>
              <a:rPr sz="2800" spc="10" dirty="0" smtClean="0">
                <a:latin typeface="Arial"/>
                <a:cs typeface="Arial"/>
              </a:rPr>
              <a:t>ã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: 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ep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car as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ha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-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390" y="46990"/>
            <a:ext cx="5534660" cy="119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og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cia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o em S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is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emas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is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ibuído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1846579"/>
            <a:ext cx="8105775" cy="3281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marR="347345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→</a:t>
            </a:r>
            <a:r>
              <a:rPr sz="2800" spc="-10" dirty="0" smtClean="0">
                <a:latin typeface="Arial"/>
                <a:cs typeface="Arial"/>
              </a:rPr>
              <a:t> fo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necer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so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uções ge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b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g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m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on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a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pe</a:t>
            </a:r>
            <a:r>
              <a:rPr sz="2800" spc="-15" dirty="0" smtClean="0">
                <a:latin typeface="Arial"/>
                <a:cs typeface="Arial"/>
              </a:rPr>
              <a:t>ctos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nde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áve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 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edes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27660" marR="470534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25" dirty="0" smtClean="0">
                <a:latin typeface="Arial"/>
                <a:cs typeface="Arial"/>
              </a:rPr>
              <a:t>Ob</a:t>
            </a:r>
            <a:r>
              <a:rPr sz="2800" spc="-5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: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supo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tar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 m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or nú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pos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20" dirty="0" smtClean="0">
                <a:latin typeface="Arial"/>
                <a:cs typeface="Arial"/>
              </a:rPr>
              <a:t>í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el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 a</a:t>
            </a:r>
            <a:r>
              <a:rPr sz="2800" spc="1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li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ações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  <a:tab pos="2680970" algn="l"/>
              </a:tabLst>
            </a:pPr>
            <a:r>
              <a:rPr sz="2800" spc="-30" dirty="0" smtClean="0">
                <a:latin typeface="Arial"/>
                <a:cs typeface="Arial"/>
              </a:rPr>
              <a:t>S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ução</a:t>
            </a:r>
            <a:r>
              <a:rPr sz="2800" spc="-10" dirty="0" smtClean="0">
                <a:latin typeface="Arial"/>
                <a:cs typeface="Arial"/>
              </a:rPr>
              <a:t>: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3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s	adap</a:t>
            </a:r>
            <a:r>
              <a:rPr sz="2800" spc="-10" dirty="0" smtClean="0">
                <a:latin typeface="Arial"/>
                <a:cs typeface="Arial"/>
              </a:rPr>
              <a:t>tat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vos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27660" marR="1270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10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é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:</a:t>
            </a:r>
            <a:r>
              <a:rPr sz="2800" spc="-5" dirty="0" smtClean="0">
                <a:latin typeface="Arial"/>
                <a:cs typeface="Arial"/>
              </a:rPr>
              <a:t>C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s onde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se</a:t>
            </a:r>
            <a:r>
              <a:rPr sz="2800" spc="5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po</a:t>
            </a:r>
            <a:r>
              <a:rPr sz="2800" spc="-15" dirty="0" smtClean="0">
                <a:latin typeface="Arial"/>
                <a:cs typeface="Arial"/>
              </a:rPr>
              <a:t>ssí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el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fa</a:t>
            </a:r>
            <a:r>
              <a:rPr sz="2800" spc="10" dirty="0" smtClean="0">
                <a:latin typeface="Arial"/>
                <a:cs typeface="Arial"/>
              </a:rPr>
              <a:t>z</a:t>
            </a:r>
            <a:r>
              <a:rPr sz="2800" spc="0" dirty="0" smtClean="0">
                <a:latin typeface="Arial"/>
                <a:cs typeface="Arial"/>
              </a:rPr>
              <a:t>er 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on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to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10" dirty="0" smtClean="0">
                <a:latin typeface="Arial"/>
                <a:cs typeface="Arial"/>
              </a:rPr>
              <a:t>ç</a:t>
            </a:r>
            <a:r>
              <a:rPr sz="2800" spc="0" dirty="0" smtClean="0">
                <a:latin typeface="Arial"/>
                <a:cs typeface="Arial"/>
              </a:rPr>
              <a:t>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20" dirty="0" smtClean="0">
                <a:latin typeface="Arial"/>
                <a:cs typeface="Arial"/>
              </a:rPr>
              <a:t>t</a:t>
            </a:r>
            <a:r>
              <a:rPr sz="2800" spc="0" dirty="0" smtClean="0">
                <a:latin typeface="Arial"/>
                <a:cs typeface="Arial"/>
              </a:rPr>
              <a:t>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390" y="46990"/>
            <a:ext cx="5534660" cy="119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og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cia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o em S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is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emas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is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ibuído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9160" y="2340610"/>
            <a:ext cx="7200900" cy="3797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370" y="469900"/>
            <a:ext cx="2284730" cy="601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900" b="1" spc="-35" dirty="0" smtClean="0">
                <a:solidFill>
                  <a:srgbClr val="330066"/>
                </a:solidFill>
                <a:latin typeface="Arial"/>
                <a:cs typeface="Arial"/>
              </a:rPr>
              <a:t>Q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õ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1858009"/>
            <a:ext cx="8555355" cy="330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8930" marR="12700" indent="-31623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28930" algn="l"/>
              </a:tabLst>
            </a:pPr>
            <a:r>
              <a:rPr sz="3000" spc="-20" dirty="0" smtClean="0">
                <a:solidFill>
                  <a:srgbClr val="7F007F"/>
                </a:solidFill>
                <a:latin typeface="Arial"/>
                <a:cs typeface="Arial"/>
              </a:rPr>
              <a:t>Em</a:t>
            </a:r>
            <a:r>
              <a:rPr sz="3000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u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ma</a:t>
            </a:r>
            <a:r>
              <a:rPr sz="3000" spc="-1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rede</a:t>
            </a:r>
            <a:r>
              <a:rPr sz="3000" spc="-1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de</a:t>
            </a:r>
            <a:r>
              <a:rPr sz="3000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s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o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bre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p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os</a:t>
            </a:r>
            <a:r>
              <a:rPr sz="3000" spc="10" dirty="0" smtClean="0">
                <a:solidFill>
                  <a:srgbClr val="7F007F"/>
                </a:solidFill>
                <a:latin typeface="Arial"/>
                <a:cs typeface="Arial"/>
              </a:rPr>
              <a:t>i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ç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ão</a:t>
            </a:r>
            <a:r>
              <a:rPr sz="3000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(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overlay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), m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ensa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g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ens</a:t>
            </a:r>
            <a:r>
              <a:rPr sz="3000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são</a:t>
            </a:r>
            <a:r>
              <a:rPr sz="3000" spc="-1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ro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t</a:t>
            </a:r>
            <a:r>
              <a:rPr sz="3000" spc="-35" dirty="0" smtClean="0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adas</a:t>
            </a:r>
            <a:r>
              <a:rPr sz="3000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d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sz="3000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aco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do</a:t>
            </a:r>
            <a:r>
              <a:rPr sz="3000" spc="-1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com</a:t>
            </a:r>
            <a:r>
              <a:rPr sz="3000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a </a:t>
            </a:r>
            <a:r>
              <a:rPr sz="3000" spc="-25" dirty="0" smtClean="0">
                <a:solidFill>
                  <a:srgbClr val="7F007F"/>
                </a:solidFill>
                <a:latin typeface="Arial"/>
                <a:cs typeface="Arial"/>
              </a:rPr>
              <a:t>t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opologia</a:t>
            </a:r>
            <a:r>
              <a:rPr sz="3000" spc="-1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da</a:t>
            </a:r>
            <a:r>
              <a:rPr sz="3000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so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b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reposiç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ã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o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. </a:t>
            </a:r>
            <a:r>
              <a:rPr sz="3000" spc="-20" dirty="0" smtClean="0">
                <a:solidFill>
                  <a:srgbClr val="7F007F"/>
                </a:solidFill>
                <a:latin typeface="Arial"/>
                <a:cs typeface="Arial"/>
              </a:rPr>
              <a:t>Qu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a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l</a:t>
            </a:r>
            <a:r>
              <a:rPr sz="3000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uma</a:t>
            </a:r>
            <a:r>
              <a:rPr sz="3000" spc="-1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impo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3000" spc="-15" dirty="0" smtClean="0">
                <a:solidFill>
                  <a:srgbClr val="7F007F"/>
                </a:solidFill>
                <a:latin typeface="Arial"/>
                <a:cs typeface="Arial"/>
              </a:rPr>
              <a:t>tante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 d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esvan</a:t>
            </a:r>
            <a:r>
              <a:rPr sz="3000" spc="-15" dirty="0" smtClean="0">
                <a:solidFill>
                  <a:srgbClr val="7F007F"/>
                </a:solidFill>
                <a:latin typeface="Arial"/>
                <a:cs typeface="Arial"/>
              </a:rPr>
              <a:t>ta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g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em</a:t>
            </a:r>
            <a:r>
              <a:rPr sz="3000" spc="-1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em</a:t>
            </a:r>
            <a:r>
              <a:rPr sz="3000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elação</a:t>
            </a:r>
            <a:r>
              <a:rPr sz="3000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a</a:t>
            </a:r>
            <a:r>
              <a:rPr sz="3000" spc="-1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sz="3000" spc="-15" dirty="0" smtClean="0">
                <a:solidFill>
                  <a:srgbClr val="7F007F"/>
                </a:solidFill>
                <a:latin typeface="Arial"/>
                <a:cs typeface="Arial"/>
              </a:rPr>
              <a:t>sta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abo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dage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m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?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28930" marR="334010" indent="-316230" algn="just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28930" algn="l"/>
              </a:tabLst>
            </a:pP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Nem</a:t>
            </a:r>
            <a:r>
              <a:rPr sz="3000" spc="-15" dirty="0" smtClean="0">
                <a:solidFill>
                  <a:srgbClr val="7F007F"/>
                </a:solidFill>
                <a:latin typeface="Arial"/>
                <a:cs typeface="Arial"/>
              </a:rPr>
              <a:t> to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d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o</a:t>
            </a:r>
            <a:r>
              <a:rPr sz="3000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nó</a:t>
            </a:r>
            <a:r>
              <a:rPr sz="3000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m</a:t>
            </a:r>
            <a:r>
              <a:rPr sz="3000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u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ma</a:t>
            </a:r>
            <a:r>
              <a:rPr sz="3000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ede</a:t>
            </a:r>
            <a:r>
              <a:rPr sz="3000" spc="-15" dirty="0" smtClean="0">
                <a:solidFill>
                  <a:srgbClr val="7F007F"/>
                </a:solidFill>
                <a:latin typeface="Arial"/>
                <a:cs typeface="Arial"/>
              </a:rPr>
              <a:t> P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2</a:t>
            </a:r>
            <a:r>
              <a:rPr sz="3000" spc="-20" dirty="0" smtClean="0">
                <a:solidFill>
                  <a:srgbClr val="7F007F"/>
                </a:solidFill>
                <a:latin typeface="Arial"/>
                <a:cs typeface="Arial"/>
              </a:rPr>
              <a:t>P</a:t>
            </a:r>
            <a:r>
              <a:rPr sz="3000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d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sz="3000" spc="5" dirty="0" smtClean="0">
                <a:solidFill>
                  <a:srgbClr val="7F007F"/>
                </a:solidFill>
                <a:latin typeface="Arial"/>
                <a:cs typeface="Arial"/>
              </a:rPr>
              <a:t>v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sz="3000" spc="-1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se</a:t>
            </a:r>
            <a:r>
              <a:rPr sz="3000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-25" dirty="0" smtClean="0">
                <a:solidFill>
                  <a:srgbClr val="7F007F"/>
                </a:solidFill>
                <a:latin typeface="Arial"/>
                <a:cs typeface="Arial"/>
              </a:rPr>
              <a:t>t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ornar 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u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m</a:t>
            </a:r>
            <a:r>
              <a:rPr sz="3000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su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p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erpa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r.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Ci</a:t>
            </a:r>
            <a:r>
              <a:rPr sz="3000" spc="-15" dirty="0" smtClean="0">
                <a:solidFill>
                  <a:srgbClr val="7F007F"/>
                </a:solidFill>
                <a:latin typeface="Arial"/>
                <a:cs typeface="Arial"/>
              </a:rPr>
              <a:t>te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req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u</a:t>
            </a:r>
            <a:r>
              <a:rPr sz="3000" spc="10" dirty="0" smtClean="0">
                <a:solidFill>
                  <a:srgbClr val="7F007F"/>
                </a:solidFill>
                <a:latin typeface="Arial"/>
                <a:cs typeface="Arial"/>
              </a:rPr>
              <a:t>i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si</a:t>
            </a:r>
            <a:r>
              <a:rPr sz="3000" spc="-15" dirty="0" smtClean="0">
                <a:solidFill>
                  <a:srgbClr val="7F007F"/>
                </a:solidFill>
                <a:latin typeface="Arial"/>
                <a:cs typeface="Arial"/>
              </a:rPr>
              <a:t>tos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raz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o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áveis</a:t>
            </a:r>
            <a:r>
              <a:rPr sz="3000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que</a:t>
            </a:r>
            <a:r>
              <a:rPr sz="3000" spc="-1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um su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p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er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p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ar</a:t>
            </a:r>
            <a:r>
              <a:rPr sz="3000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d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ve</a:t>
            </a:r>
            <a:r>
              <a:rPr sz="3000" spc="-5" dirty="0" smtClean="0">
                <a:solidFill>
                  <a:srgbClr val="7F007F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t</a:t>
            </a:r>
            <a:r>
              <a:rPr sz="3000" spc="-35" dirty="0" smtClean="0">
                <a:solidFill>
                  <a:srgbClr val="7F007F"/>
                </a:solidFill>
                <a:latin typeface="Arial"/>
                <a:cs typeface="Arial"/>
              </a:rPr>
              <a:t>e</a:t>
            </a:r>
            <a:r>
              <a:rPr sz="3000" spc="-10" dirty="0" smtClean="0">
                <a:solidFill>
                  <a:srgbClr val="7F007F"/>
                </a:solidFill>
                <a:latin typeface="Arial"/>
                <a:cs typeface="Arial"/>
              </a:rPr>
              <a:t>r.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8400" y="2819400"/>
            <a:ext cx="4258945" cy="601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900" b="1" spc="-30" dirty="0" err="1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-10" dirty="0" err="1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err="1" smtClean="0">
                <a:solidFill>
                  <a:srgbClr val="330066"/>
                </a:solidFill>
                <a:latin typeface="Arial"/>
                <a:cs typeface="Arial"/>
              </a:rPr>
              <a:t>ó</a:t>
            </a:r>
            <a:r>
              <a:rPr sz="3900" b="1" spc="10" dirty="0" err="1" smtClean="0">
                <a:solidFill>
                  <a:srgbClr val="330066"/>
                </a:solidFill>
                <a:latin typeface="Arial"/>
                <a:cs typeface="Arial"/>
              </a:rPr>
              <a:t>x</a:t>
            </a:r>
            <a:r>
              <a:rPr sz="3900" b="1" spc="-15" dirty="0" err="1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50" dirty="0" err="1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lang="pt-BR" sz="3900" b="1" dirty="0" smtClean="0">
                <a:solidFill>
                  <a:srgbClr val="330066"/>
                </a:solidFill>
                <a:latin typeface="Arial"/>
                <a:cs typeface="Arial"/>
              </a:rPr>
              <a:t>o Capítulo</a:t>
            </a:r>
            <a:endParaRPr sz="39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2217420"/>
            <a:ext cx="6143625" cy="1018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8930" indent="-31623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28930" algn="l"/>
              </a:tabLst>
            </a:pP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30" dirty="0" smtClean="0">
                <a:solidFill>
                  <a:srgbClr val="330066"/>
                </a:solidFill>
                <a:latin typeface="Arial"/>
                <a:cs typeface="Arial"/>
              </a:rPr>
              <a:t>Bibliografia</a:t>
            </a:r>
            <a:endParaRPr lang="pt-BR" sz="60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http://www.tlc-networks.polito.it/oldsite/anapaula/Aula_Cap02.pdf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0" rIns="0" bIns="0" rtlCol="0">
            <a:noAutofit/>
          </a:bodyPr>
          <a:lstStyle/>
          <a:p>
            <a:pPr marL="9398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C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on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tes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2182378"/>
            <a:ext cx="7389495" cy="2095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820" marR="12700" indent="-198120">
              <a:lnSpc>
                <a:spcPct val="122200"/>
              </a:lnSpc>
            </a:pPr>
            <a:r>
              <a:rPr sz="2800" dirty="0" smtClean="0">
                <a:latin typeface="Arial"/>
                <a:cs typeface="Arial"/>
              </a:rPr>
              <a:t>“</a:t>
            </a:r>
            <a:r>
              <a:rPr sz="2800" spc="-5" dirty="0" smtClean="0">
                <a:latin typeface="Arial"/>
                <a:cs typeface="Arial"/>
              </a:rPr>
              <a:t> U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dade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odu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ar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om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20" dirty="0" smtClean="0">
                <a:latin typeface="Arial"/>
                <a:cs typeface="Arial"/>
              </a:rPr>
              <a:t>f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es 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eque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das 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fo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das </a:t>
            </a:r>
            <a:r>
              <a:rPr sz="2800" spc="10" dirty="0" smtClean="0">
                <a:latin typeface="Arial"/>
                <a:cs typeface="Arial"/>
              </a:rPr>
              <a:t>b</a:t>
            </a:r>
            <a:r>
              <a:rPr sz="2800" spc="0" dirty="0" smtClean="0">
                <a:latin typeface="Arial"/>
                <a:cs typeface="Arial"/>
              </a:rPr>
              <a:t>em 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das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q</a:t>
            </a:r>
            <a:r>
              <a:rPr sz="2800" spc="10" dirty="0" smtClean="0">
                <a:latin typeface="Arial"/>
                <a:cs typeface="Arial"/>
              </a:rPr>
              <a:t>u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é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sub</a:t>
            </a:r>
            <a:r>
              <a:rPr sz="2800" spc="-15" dirty="0" smtClean="0">
                <a:latin typeface="Arial"/>
                <a:cs typeface="Arial"/>
              </a:rPr>
              <a:t>st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tuível dent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eu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10" dirty="0" smtClean="0">
                <a:latin typeface="Arial"/>
                <a:cs typeface="Arial"/>
              </a:rPr>
              <a:t>b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(</a:t>
            </a:r>
            <a:r>
              <a:rPr sz="2800" spc="-25" dirty="0" smtClean="0">
                <a:latin typeface="Arial"/>
                <a:cs typeface="Arial"/>
              </a:rPr>
              <a:t>Ob</a:t>
            </a:r>
            <a:r>
              <a:rPr sz="2800" spc="-5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anage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 </a:t>
            </a:r>
            <a:r>
              <a:rPr sz="2800" spc="-35" dirty="0" smtClean="0">
                <a:latin typeface="Arial"/>
                <a:cs typeface="Arial"/>
              </a:rPr>
              <a:t>G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10" dirty="0" smtClean="0">
                <a:latin typeface="Arial"/>
                <a:cs typeface="Arial"/>
              </a:rPr>
              <a:t>p,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2</a:t>
            </a:r>
            <a:r>
              <a:rPr sz="2800" spc="-10" dirty="0" smtClean="0">
                <a:latin typeface="Arial"/>
                <a:cs typeface="Arial"/>
              </a:rPr>
              <a:t>0</a:t>
            </a:r>
            <a:r>
              <a:rPr sz="2800" spc="10" dirty="0" smtClean="0">
                <a:latin typeface="Arial"/>
                <a:cs typeface="Arial"/>
              </a:rPr>
              <a:t>0</a:t>
            </a:r>
            <a:r>
              <a:rPr sz="2800" spc="0" dirty="0" smtClean="0">
                <a:latin typeface="Arial"/>
                <a:cs typeface="Arial"/>
              </a:rPr>
              <a:t>4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)</a:t>
            </a:r>
            <a:r>
              <a:rPr sz="2800" spc="0" dirty="0" smtClean="0"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8150" y="4413250"/>
            <a:ext cx="211454" cy="3079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50" dirty="0" smtClean="0">
                <a:solidFill>
                  <a:srgbClr val="330066"/>
                </a:solidFill>
                <a:latin typeface="Wingdings"/>
                <a:cs typeface="Wingdings"/>
              </a:rPr>
              <a:t></a:t>
            </a:r>
            <a:endParaRPr sz="19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109" y="4363720"/>
            <a:ext cx="6781165" cy="862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98120">
              <a:lnSpc>
                <a:spcPct val="100000"/>
              </a:lnSpc>
            </a:pPr>
            <a:r>
              <a:rPr sz="2800" spc="-30" dirty="0" smtClean="0">
                <a:latin typeface="Arial"/>
                <a:cs typeface="Arial"/>
              </a:rPr>
              <a:t>P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er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ub</a:t>
            </a:r>
            <a:r>
              <a:rPr sz="2800" spc="-15" dirty="0" smtClean="0">
                <a:latin typeface="Arial"/>
                <a:cs typeface="Arial"/>
              </a:rPr>
              <a:t>st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tu</a:t>
            </a:r>
            <a:r>
              <a:rPr sz="2800" spc="0" dirty="0" smtClean="0">
                <a:latin typeface="Arial"/>
                <a:cs typeface="Arial"/>
              </a:rPr>
              <a:t>ído</a:t>
            </a:r>
            <a:r>
              <a:rPr sz="2800" spc="-10" dirty="0" smtClean="0">
                <a:latin typeface="Arial"/>
                <a:cs typeface="Arial"/>
              </a:rPr>
              <a:t>, contanto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que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am 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p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tadas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uas 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nt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fa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777240"/>
            <a:ext cx="5422265" cy="601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911350" algn="l"/>
              </a:tabLst>
            </a:pP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ilos	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ônicos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2331720"/>
            <a:ext cx="1469390" cy="927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5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10" dirty="0" smtClean="0">
                <a:latin typeface="Arial"/>
                <a:cs typeface="Arial"/>
              </a:rPr>
              <a:t>n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9"/>
              </a:spcBef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4410" rIns="0" bIns="0" rtlCol="0">
            <a:noAutofit/>
          </a:bodyPr>
          <a:lstStyle/>
          <a:p>
            <a:pPr marL="1492250" marR="588010">
              <a:lnSpc>
                <a:spcPct val="100000"/>
              </a:lnSpc>
            </a:pP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os co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ponen</a:t>
            </a:r>
            <a:r>
              <a:rPr sz="2800" spc="-10" dirty="0" smtClean="0">
                <a:latin typeface="Arial"/>
                <a:cs typeface="Arial"/>
              </a:rPr>
              <a:t>tes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5" dirty="0" smtClean="0">
                <a:latin typeface="Arial"/>
                <a:cs typeface="Arial"/>
              </a:rPr>
              <a:t>stão cone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10" dirty="0" smtClean="0">
                <a:latin typeface="Arial"/>
                <a:cs typeface="Arial"/>
              </a:rPr>
              <a:t>ta</a:t>
            </a:r>
            <a:r>
              <a:rPr sz="2800" spc="0" dirty="0" smtClean="0">
                <a:latin typeface="Arial"/>
                <a:cs typeface="Arial"/>
              </a:rPr>
              <a:t>d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1492250" marR="12700">
              <a:lnSpc>
                <a:spcPct val="109500"/>
              </a:lnSpc>
              <a:spcBef>
                <a:spcPts val="330"/>
              </a:spcBef>
            </a:pPr>
            <a:r>
              <a:rPr sz="2800" spc="-15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ados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ados en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os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ponen</a:t>
            </a:r>
            <a:r>
              <a:rPr sz="2800" spc="-10" dirty="0" smtClean="0">
                <a:latin typeface="Arial"/>
                <a:cs typeface="Arial"/>
              </a:rPr>
              <a:t>tes 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os co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ponen</a:t>
            </a:r>
            <a:r>
              <a:rPr sz="2800" spc="-10" dirty="0" smtClean="0">
                <a:latin typeface="Arial"/>
                <a:cs typeface="Arial"/>
              </a:rPr>
              <a:t>tes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são con</a:t>
            </a:r>
            <a:r>
              <a:rPr sz="2800" spc="-10" dirty="0" smtClean="0">
                <a:latin typeface="Arial"/>
                <a:cs typeface="Arial"/>
              </a:rPr>
              <a:t>f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g</a:t>
            </a:r>
            <a:r>
              <a:rPr sz="2800" spc="-10" dirty="0" smtClean="0">
                <a:latin typeface="Arial"/>
                <a:cs typeface="Arial"/>
              </a:rPr>
              <a:t>u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ados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m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on</a:t>
            </a:r>
            <a:r>
              <a:rPr sz="2800" spc="-5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un</a:t>
            </a:r>
            <a:r>
              <a:rPr sz="2800" spc="-10" dirty="0" smtClean="0">
                <a:latin typeface="Arial"/>
                <a:cs typeface="Arial"/>
              </a:rPr>
              <a:t>to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pa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fo</a:t>
            </a:r>
            <a:r>
              <a:rPr sz="2800" spc="-5" dirty="0" smtClean="0">
                <a:latin typeface="Arial"/>
                <a:cs typeface="Arial"/>
              </a:rPr>
              <a:t>rm</a:t>
            </a:r>
            <a:r>
              <a:rPr sz="2800" spc="0" dirty="0" smtClean="0">
                <a:latin typeface="Arial"/>
                <a:cs typeface="Arial"/>
              </a:rPr>
              <a:t>ar</a:t>
            </a:r>
            <a:endParaRPr sz="2800">
              <a:latin typeface="Arial"/>
              <a:cs typeface="Arial"/>
            </a:endParaRPr>
          </a:p>
          <a:p>
            <a:pPr marL="1492250">
              <a:lnSpc>
                <a:spcPct val="100000"/>
              </a:lnSpc>
            </a:pPr>
            <a:r>
              <a:rPr sz="2800" dirty="0" smtClean="0">
                <a:latin typeface="Arial"/>
                <a:cs typeface="Arial"/>
              </a:rPr>
              <a:t>um 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-1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550" y="3755390"/>
            <a:ext cx="203200" cy="9474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ts val="650"/>
              </a:lnSpc>
              <a:spcBef>
                <a:spcPts val="0"/>
              </a:spcBef>
            </a:pPr>
            <a:endParaRPr sz="650"/>
          </a:p>
          <a:p>
            <a:pPr marL="12700">
              <a:lnSpc>
                <a:spcPct val="100000"/>
              </a:lnSpc>
            </a:pPr>
            <a:r>
              <a:rPr sz="2800" dirty="0" smtClean="0">
                <a:latin typeface="Times New Roman"/>
                <a:cs typeface="Times New Roman"/>
              </a:rPr>
              <a:t>–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777240"/>
            <a:ext cx="5422265" cy="601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911350" algn="l"/>
              </a:tabLst>
            </a:pP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ilos	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ônicos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2207259"/>
            <a:ext cx="6226175" cy="2030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solidFill>
                  <a:srgbClr val="6A4693"/>
                </a:solidFill>
                <a:latin typeface="Arial"/>
                <a:cs typeface="Arial"/>
              </a:rPr>
              <a:t>A</a:t>
            </a:r>
            <a:r>
              <a:rPr sz="2800" spc="5" dirty="0" smtClean="0">
                <a:solidFill>
                  <a:srgbClr val="6A4693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6A4693"/>
                </a:solidFill>
                <a:latin typeface="Arial"/>
                <a:cs typeface="Arial"/>
              </a:rPr>
              <a:t>qu</a:t>
            </a:r>
            <a:r>
              <a:rPr sz="2800" spc="-5" dirty="0" smtClean="0">
                <a:solidFill>
                  <a:srgbClr val="6A4693"/>
                </a:solidFill>
                <a:latin typeface="Arial"/>
                <a:cs typeface="Arial"/>
              </a:rPr>
              <a:t>i</a:t>
            </a:r>
            <a:r>
              <a:rPr sz="2800" spc="-10" dirty="0" smtClean="0">
                <a:solidFill>
                  <a:srgbClr val="6A4693"/>
                </a:solidFill>
                <a:latin typeface="Arial"/>
                <a:cs typeface="Arial"/>
              </a:rPr>
              <a:t>t</a:t>
            </a:r>
            <a:r>
              <a:rPr sz="2800" spc="10" dirty="0" smtClean="0">
                <a:solidFill>
                  <a:srgbClr val="6A4693"/>
                </a:solidFill>
                <a:latin typeface="Arial"/>
                <a:cs typeface="Arial"/>
              </a:rPr>
              <a:t>e</a:t>
            </a:r>
            <a:r>
              <a:rPr sz="2800" spc="-10" dirty="0" smtClean="0">
                <a:solidFill>
                  <a:srgbClr val="6A4693"/>
                </a:solidFill>
                <a:latin typeface="Arial"/>
                <a:cs typeface="Arial"/>
              </a:rPr>
              <a:t>tu</a:t>
            </a:r>
            <a:r>
              <a:rPr sz="2800" spc="5" dirty="0" smtClean="0">
                <a:solidFill>
                  <a:srgbClr val="6A4693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6A4693"/>
                </a:solidFill>
                <a:latin typeface="Arial"/>
                <a:cs typeface="Arial"/>
              </a:rPr>
              <a:t>as </a:t>
            </a:r>
            <a:r>
              <a:rPr sz="2800" spc="10" dirty="0" smtClean="0">
                <a:solidFill>
                  <a:srgbClr val="6A4693"/>
                </a:solidFill>
                <a:latin typeface="Arial"/>
                <a:cs typeface="Arial"/>
              </a:rPr>
              <a:t>e</a:t>
            </a:r>
            <a:r>
              <a:rPr sz="2800" spc="0" dirty="0" smtClean="0">
                <a:solidFill>
                  <a:srgbClr val="6A4693"/>
                </a:solidFill>
                <a:latin typeface="Arial"/>
                <a:cs typeface="Arial"/>
              </a:rPr>
              <a:t>m</a:t>
            </a:r>
            <a:r>
              <a:rPr sz="2800" spc="-10" dirty="0" smtClean="0">
                <a:solidFill>
                  <a:srgbClr val="6A4693"/>
                </a:solidFill>
                <a:latin typeface="Arial"/>
                <a:cs typeface="Arial"/>
              </a:rPr>
              <a:t> </a:t>
            </a:r>
            <a:r>
              <a:rPr sz="2800" spc="10" dirty="0" smtClean="0">
                <a:solidFill>
                  <a:srgbClr val="6A4693"/>
                </a:solidFill>
                <a:latin typeface="Arial"/>
                <a:cs typeface="Arial"/>
              </a:rPr>
              <a:t>c</a:t>
            </a:r>
            <a:r>
              <a:rPr sz="2800" spc="0" dirty="0" smtClean="0">
                <a:solidFill>
                  <a:srgbClr val="6A4693"/>
                </a:solidFill>
                <a:latin typeface="Arial"/>
                <a:cs typeface="Arial"/>
              </a:rPr>
              <a:t>a</a:t>
            </a:r>
            <a:r>
              <a:rPr sz="2800" spc="-5" dirty="0" smtClean="0">
                <a:solidFill>
                  <a:srgbClr val="6A4693"/>
                </a:solidFill>
                <a:latin typeface="Arial"/>
                <a:cs typeface="Arial"/>
              </a:rPr>
              <a:t>m</a:t>
            </a:r>
            <a:r>
              <a:rPr sz="2800" spc="-10" dirty="0" smtClean="0">
                <a:solidFill>
                  <a:srgbClr val="6A4693"/>
                </a:solidFill>
                <a:latin typeface="Arial"/>
                <a:cs typeface="Arial"/>
              </a:rPr>
              <a:t>a</a:t>
            </a:r>
            <a:r>
              <a:rPr sz="2800" spc="10" dirty="0" smtClean="0">
                <a:solidFill>
                  <a:srgbClr val="6A4693"/>
                </a:solidFill>
                <a:latin typeface="Arial"/>
                <a:cs typeface="Arial"/>
              </a:rPr>
              <a:t>d</a:t>
            </a:r>
            <a:r>
              <a:rPr sz="2800" spc="0" dirty="0" smtClean="0">
                <a:solidFill>
                  <a:srgbClr val="6A4693"/>
                </a:solidFill>
                <a:latin typeface="Arial"/>
                <a:cs typeface="Arial"/>
              </a:rPr>
              <a:t>as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qu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i</a:t>
            </a:r>
            <a:r>
              <a:rPr sz="2800" spc="-10" dirty="0" smtClean="0">
                <a:solidFill>
                  <a:srgbClr val="6A0093"/>
                </a:solidFill>
                <a:latin typeface="Arial"/>
                <a:cs typeface="Arial"/>
              </a:rPr>
              <a:t>t</a:t>
            </a:r>
            <a:r>
              <a:rPr sz="2800" spc="10" dirty="0" smtClean="0">
                <a:solidFill>
                  <a:srgbClr val="6A0093"/>
                </a:solidFill>
                <a:latin typeface="Arial"/>
                <a:cs typeface="Arial"/>
              </a:rPr>
              <a:t>e</a:t>
            </a:r>
            <a:r>
              <a:rPr sz="2800" spc="-10" dirty="0" smtClean="0">
                <a:solidFill>
                  <a:srgbClr val="6A0093"/>
                </a:solidFill>
                <a:latin typeface="Arial"/>
                <a:cs typeface="Arial"/>
              </a:rPr>
              <a:t>tu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as </a:t>
            </a:r>
            <a:r>
              <a:rPr sz="2800" spc="10" dirty="0" smtClean="0">
                <a:solidFill>
                  <a:srgbClr val="6A0093"/>
                </a:solidFill>
                <a:latin typeface="Arial"/>
                <a:cs typeface="Arial"/>
              </a:rPr>
              <a:t>b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aseadas em ob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j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e</a:t>
            </a:r>
            <a:r>
              <a:rPr sz="2800" spc="-20" dirty="0" smtClean="0">
                <a:solidFill>
                  <a:srgbClr val="6A0093"/>
                </a:solidFill>
                <a:latin typeface="Arial"/>
                <a:cs typeface="Arial"/>
              </a:rPr>
              <a:t>t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os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solidFill>
                  <a:srgbClr val="6A2293"/>
                </a:solidFill>
                <a:latin typeface="Arial"/>
                <a:cs typeface="Arial"/>
              </a:rPr>
              <a:t>A</a:t>
            </a:r>
            <a:r>
              <a:rPr sz="2800" spc="5" dirty="0" smtClean="0">
                <a:solidFill>
                  <a:srgbClr val="6A2293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6A2293"/>
                </a:solidFill>
                <a:latin typeface="Arial"/>
                <a:cs typeface="Arial"/>
              </a:rPr>
              <a:t>qu</a:t>
            </a:r>
            <a:r>
              <a:rPr sz="2800" spc="-5" dirty="0" smtClean="0">
                <a:solidFill>
                  <a:srgbClr val="6A2293"/>
                </a:solidFill>
                <a:latin typeface="Arial"/>
                <a:cs typeface="Arial"/>
              </a:rPr>
              <a:t>i</a:t>
            </a:r>
            <a:r>
              <a:rPr sz="2800" spc="-10" dirty="0" smtClean="0">
                <a:solidFill>
                  <a:srgbClr val="6A2293"/>
                </a:solidFill>
                <a:latin typeface="Arial"/>
                <a:cs typeface="Arial"/>
              </a:rPr>
              <a:t>t</a:t>
            </a:r>
            <a:r>
              <a:rPr sz="2800" spc="10" dirty="0" smtClean="0">
                <a:solidFill>
                  <a:srgbClr val="6A2293"/>
                </a:solidFill>
                <a:latin typeface="Arial"/>
                <a:cs typeface="Arial"/>
              </a:rPr>
              <a:t>e</a:t>
            </a:r>
            <a:r>
              <a:rPr sz="2800" spc="-10" dirty="0" smtClean="0">
                <a:solidFill>
                  <a:srgbClr val="6A2293"/>
                </a:solidFill>
                <a:latin typeface="Arial"/>
                <a:cs typeface="Arial"/>
              </a:rPr>
              <a:t>tu</a:t>
            </a:r>
            <a:r>
              <a:rPr sz="2800" spc="5" dirty="0" smtClean="0">
                <a:solidFill>
                  <a:srgbClr val="6A2293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6A2293"/>
                </a:solidFill>
                <a:latin typeface="Arial"/>
                <a:cs typeface="Arial"/>
              </a:rPr>
              <a:t>as </a:t>
            </a:r>
            <a:r>
              <a:rPr sz="2800" spc="10" dirty="0" smtClean="0">
                <a:solidFill>
                  <a:srgbClr val="6A2293"/>
                </a:solidFill>
                <a:latin typeface="Arial"/>
                <a:cs typeface="Arial"/>
              </a:rPr>
              <a:t>c</a:t>
            </a:r>
            <a:r>
              <a:rPr sz="2800" spc="0" dirty="0" smtClean="0">
                <a:solidFill>
                  <a:srgbClr val="6A2293"/>
                </a:solidFill>
                <a:latin typeface="Arial"/>
                <a:cs typeface="Arial"/>
              </a:rPr>
              <a:t>en</a:t>
            </a:r>
            <a:r>
              <a:rPr sz="2800" spc="-10" dirty="0" smtClean="0">
                <a:solidFill>
                  <a:srgbClr val="6A2293"/>
                </a:solidFill>
                <a:latin typeface="Arial"/>
                <a:cs typeface="Arial"/>
              </a:rPr>
              <a:t>t</a:t>
            </a:r>
            <a:r>
              <a:rPr sz="2800" spc="5" dirty="0" smtClean="0">
                <a:solidFill>
                  <a:srgbClr val="6A2293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6A2293"/>
                </a:solidFill>
                <a:latin typeface="Arial"/>
                <a:cs typeface="Arial"/>
              </a:rPr>
              <a:t>a</a:t>
            </a:r>
            <a:r>
              <a:rPr sz="2800" spc="-10" dirty="0" smtClean="0">
                <a:solidFill>
                  <a:srgbClr val="6A2293"/>
                </a:solidFill>
                <a:latin typeface="Arial"/>
                <a:cs typeface="Arial"/>
              </a:rPr>
              <a:t>d</a:t>
            </a:r>
            <a:r>
              <a:rPr sz="2800" spc="10" dirty="0" smtClean="0">
                <a:solidFill>
                  <a:srgbClr val="6A2293"/>
                </a:solidFill>
                <a:latin typeface="Arial"/>
                <a:cs typeface="Arial"/>
              </a:rPr>
              <a:t>a</a:t>
            </a:r>
            <a:r>
              <a:rPr sz="2800" spc="0" dirty="0" smtClean="0">
                <a:solidFill>
                  <a:srgbClr val="6A2293"/>
                </a:solidFill>
                <a:latin typeface="Arial"/>
                <a:cs typeface="Arial"/>
              </a:rPr>
              <a:t>s em dados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</a:pPr>
            <a:endParaRPr sz="750"/>
          </a:p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27660" algn="l"/>
              </a:tabLst>
            </a:pPr>
            <a:r>
              <a:rPr sz="3000" spc="-15" dirty="0" smtClean="0">
                <a:solidFill>
                  <a:srgbClr val="6A2293"/>
                </a:solidFill>
                <a:latin typeface="Arial"/>
                <a:cs typeface="Arial"/>
              </a:rPr>
              <a:t>A</a:t>
            </a:r>
            <a:r>
              <a:rPr sz="3000" spc="-10" dirty="0" smtClean="0">
                <a:solidFill>
                  <a:srgbClr val="6A2293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6A2293"/>
                </a:solidFill>
                <a:latin typeface="Arial"/>
                <a:cs typeface="Arial"/>
              </a:rPr>
              <a:t>qui</a:t>
            </a:r>
            <a:r>
              <a:rPr sz="3000" spc="-15" dirty="0" smtClean="0">
                <a:solidFill>
                  <a:srgbClr val="6A2293"/>
                </a:solidFill>
                <a:latin typeface="Arial"/>
                <a:cs typeface="Arial"/>
              </a:rPr>
              <a:t>tet</a:t>
            </a:r>
            <a:r>
              <a:rPr sz="3000" spc="-35" dirty="0" smtClean="0">
                <a:solidFill>
                  <a:srgbClr val="6A2293"/>
                </a:solidFill>
                <a:latin typeface="Arial"/>
                <a:cs typeface="Arial"/>
              </a:rPr>
              <a:t>u</a:t>
            </a:r>
            <a:r>
              <a:rPr sz="3000" spc="0" dirty="0" smtClean="0">
                <a:solidFill>
                  <a:srgbClr val="6A2293"/>
                </a:solidFill>
                <a:latin typeface="Arial"/>
                <a:cs typeface="Arial"/>
              </a:rPr>
              <a:t>ras</a:t>
            </a:r>
            <a:r>
              <a:rPr sz="3000" spc="-5" dirty="0" smtClean="0">
                <a:solidFill>
                  <a:srgbClr val="6A22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2293"/>
                </a:solidFill>
                <a:latin typeface="Arial"/>
                <a:cs typeface="Arial"/>
              </a:rPr>
              <a:t>b</a:t>
            </a:r>
            <a:r>
              <a:rPr sz="3000" spc="-10" dirty="0" smtClean="0">
                <a:solidFill>
                  <a:srgbClr val="6A2293"/>
                </a:solidFill>
                <a:latin typeface="Arial"/>
                <a:cs typeface="Arial"/>
              </a:rPr>
              <a:t>a</a:t>
            </a:r>
            <a:r>
              <a:rPr sz="3000" spc="0" dirty="0" smtClean="0">
                <a:solidFill>
                  <a:srgbClr val="6A2293"/>
                </a:solidFill>
                <a:latin typeface="Arial"/>
                <a:cs typeface="Arial"/>
              </a:rPr>
              <a:t>sead</a:t>
            </a:r>
            <a:r>
              <a:rPr sz="3000" spc="-10" dirty="0" smtClean="0">
                <a:solidFill>
                  <a:srgbClr val="6A2293"/>
                </a:solidFill>
                <a:latin typeface="Arial"/>
                <a:cs typeface="Arial"/>
              </a:rPr>
              <a:t>a</a:t>
            </a:r>
            <a:r>
              <a:rPr sz="3000" spc="0" dirty="0" smtClean="0">
                <a:solidFill>
                  <a:srgbClr val="6A2293"/>
                </a:solidFill>
                <a:latin typeface="Arial"/>
                <a:cs typeface="Arial"/>
              </a:rPr>
              <a:t>s</a:t>
            </a:r>
            <a:r>
              <a:rPr sz="3000" spc="-5" dirty="0" smtClean="0">
                <a:solidFill>
                  <a:srgbClr val="6A22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2293"/>
                </a:solidFill>
                <a:latin typeface="Arial"/>
                <a:cs typeface="Arial"/>
              </a:rPr>
              <a:t>em</a:t>
            </a:r>
            <a:r>
              <a:rPr sz="3000" spc="-5" dirty="0" smtClean="0">
                <a:solidFill>
                  <a:srgbClr val="6A2293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6A2293"/>
                </a:solidFill>
                <a:latin typeface="Arial"/>
                <a:cs typeface="Arial"/>
              </a:rPr>
              <a:t>e</a:t>
            </a:r>
            <a:r>
              <a:rPr sz="3000" spc="0" dirty="0" smtClean="0">
                <a:solidFill>
                  <a:srgbClr val="6A2293"/>
                </a:solidFill>
                <a:latin typeface="Arial"/>
                <a:cs typeface="Arial"/>
              </a:rPr>
              <a:t>ven</a:t>
            </a:r>
            <a:r>
              <a:rPr sz="3000" spc="-15" dirty="0" smtClean="0">
                <a:solidFill>
                  <a:srgbClr val="6A2293"/>
                </a:solidFill>
                <a:latin typeface="Arial"/>
                <a:cs typeface="Arial"/>
              </a:rPr>
              <a:t>tos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69" y="182879"/>
            <a:ext cx="6167120" cy="119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  <a:tabLst>
                <a:tab pos="1911350" algn="l"/>
              </a:tabLst>
            </a:pP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ilos	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ônicos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– 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Ca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2026920"/>
            <a:ext cx="7524115" cy="1905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5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ponen</a:t>
            </a:r>
            <a:r>
              <a:rPr sz="2800" spc="-10" dirty="0" smtClean="0">
                <a:latin typeface="Arial"/>
                <a:cs typeface="Arial"/>
              </a:rPr>
              <a:t>tes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gan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zados em </a:t>
            </a:r>
            <a:r>
              <a:rPr sz="2800" b="1" spc="0" dirty="0" smtClean="0">
                <a:latin typeface="Arial"/>
                <a:cs typeface="Arial"/>
              </a:rPr>
              <a:t>cama</a:t>
            </a:r>
            <a:r>
              <a:rPr sz="2800" b="1" spc="-35" dirty="0" smtClean="0">
                <a:latin typeface="Arial"/>
                <a:cs typeface="Arial"/>
              </a:rPr>
              <a:t>d</a:t>
            </a:r>
            <a:r>
              <a:rPr sz="2800" b="1" spc="0" dirty="0" smtClean="0">
                <a:latin typeface="Arial"/>
                <a:cs typeface="Arial"/>
              </a:rPr>
              <a:t>as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27660" marR="1270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5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ponen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ada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tem </a:t>
            </a:r>
            <a:r>
              <a:rPr sz="2800" spc="10" dirty="0" smtClean="0">
                <a:latin typeface="Arial"/>
                <a:cs typeface="Arial"/>
              </a:rPr>
              <a:t>p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5" dirty="0" smtClean="0">
                <a:latin typeface="Arial"/>
                <a:cs typeface="Arial"/>
              </a:rPr>
              <a:t>mi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são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ha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ar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-10" dirty="0" smtClean="0">
                <a:latin typeface="Arial"/>
                <a:cs typeface="Arial"/>
              </a:rPr>
              <a:t>p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na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ada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N-</a:t>
            </a:r>
            <a:r>
              <a:rPr sz="2800" spc="0" dirty="0" smtClean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5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um em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edes de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pu</a:t>
            </a:r>
            <a:r>
              <a:rPr sz="2800" spc="-10" dirty="0" smtClean="0">
                <a:latin typeface="Arial"/>
                <a:cs typeface="Arial"/>
              </a:rPr>
              <a:t>tado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390" y="46990"/>
            <a:ext cx="6223635" cy="1790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  <a:tabLst>
                <a:tab pos="1910714" algn="l"/>
              </a:tabLst>
            </a:pP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ilos	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ite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ônicos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– 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qu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b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sea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m 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obje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2457450"/>
            <a:ext cx="8001634" cy="2332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766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25" dirty="0" smtClean="0">
                <a:latin typeface="Arial"/>
                <a:cs typeface="Arial"/>
              </a:rPr>
              <a:t>Ob</a:t>
            </a:r>
            <a:r>
              <a:rPr sz="2800" spc="-5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to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→ </a:t>
            </a:r>
            <a:r>
              <a:rPr sz="2800" spc="-15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ponen</a:t>
            </a:r>
            <a:r>
              <a:rPr sz="2800" spc="-10" dirty="0" smtClean="0"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27660" marR="107950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25" dirty="0" smtClean="0">
                <a:latin typeface="Arial"/>
                <a:cs typeface="Arial"/>
              </a:rPr>
              <a:t>Ob</a:t>
            </a:r>
            <a:r>
              <a:rPr sz="2800" spc="-5" dirty="0" smtClean="0">
                <a:latin typeface="Arial"/>
                <a:cs typeface="Arial"/>
              </a:rPr>
              <a:t>j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tos 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0" dirty="0" smtClean="0">
                <a:latin typeface="Arial"/>
                <a:cs typeface="Arial"/>
              </a:rPr>
              <a:t>ão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cone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10" dirty="0" smtClean="0">
                <a:latin typeface="Arial"/>
                <a:cs typeface="Arial"/>
              </a:rPr>
              <a:t>tados por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ha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ada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ed</a:t>
            </a:r>
            <a:r>
              <a:rPr sz="2800" spc="-5" dirty="0" smtClean="0">
                <a:latin typeface="Arial"/>
                <a:cs typeface="Arial"/>
              </a:rPr>
              <a:t>im</a:t>
            </a:r>
            <a:r>
              <a:rPr sz="2800" spc="0" dirty="0" smtClean="0">
                <a:latin typeface="Arial"/>
                <a:cs typeface="Arial"/>
              </a:rPr>
              <a:t>en</a:t>
            </a:r>
            <a:r>
              <a:rPr sz="2800" spc="-10" dirty="0" smtClean="0">
                <a:latin typeface="Arial"/>
                <a:cs typeface="Arial"/>
              </a:rPr>
              <a:t>to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(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ta)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27660" marR="12700" indent="-31496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27025" algn="l"/>
              </a:tabLst>
            </a:pPr>
            <a:r>
              <a:rPr sz="2800" spc="-3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-10" dirty="0" smtClean="0">
                <a:latin typeface="Arial"/>
                <a:cs typeface="Arial"/>
              </a:rPr>
              <a:t>nte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ut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zada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pa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te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as 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sof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15" dirty="0" smtClean="0">
                <a:latin typeface="Arial"/>
                <a:cs typeface="Arial"/>
              </a:rPr>
              <a:t>w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 de</a:t>
            </a:r>
            <a:r>
              <a:rPr sz="2800" spc="1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g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ande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po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te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1309</Words>
  <Application>Microsoft Office PowerPoint</Application>
  <PresentationFormat>Apresentação na tela (4:3)</PresentationFormat>
  <Paragraphs>298</Paragraphs>
  <Slides>47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48" baseType="lpstr">
      <vt:lpstr>Office Theme</vt:lpstr>
      <vt:lpstr>Apresentação do PowerPoint</vt:lpstr>
      <vt:lpstr>Arquiteturas</vt:lpstr>
      <vt:lpstr>Agenda</vt:lpstr>
      <vt:lpstr>Sistemas Distribuídos</vt:lpstr>
      <vt:lpstr>Componentes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Estilos Arquitetônicos – Arquiteturas baseadas em eventos</vt:lpstr>
      <vt:lpstr>Apresentação do PowerPoint</vt:lpstr>
      <vt:lpstr>Estilos Arquitetônicos</vt:lpstr>
      <vt:lpstr>Arquitetura de Sistema</vt:lpstr>
      <vt:lpstr>Arquitetura de Sistema - Centralizadas</vt:lpstr>
      <vt:lpstr>Arquitetura de Sistema -</vt:lpstr>
      <vt:lpstr>Arquitetura de Sistema - Centralizadas</vt:lpstr>
      <vt:lpstr>Arquitetura de Sistema - Centralizadas</vt:lpstr>
      <vt:lpstr>Apresentação do PowerPoint</vt:lpstr>
      <vt:lpstr>Arquitetura de Sistema - Centralizadas</vt:lpstr>
      <vt:lpstr>Arquitetura de Sistema - Centralizadas</vt:lpstr>
      <vt:lpstr>Arquitetura de Sistema - Arquiteturas Multidivididas</vt:lpstr>
      <vt:lpstr>Arquitetura de Sistema - Arquiteturas Multidivididas</vt:lpstr>
      <vt:lpstr>Apresentação do PowerPoint</vt:lpstr>
      <vt:lpstr>Arquitetura de Sistema - Descentralizadas</vt:lpstr>
      <vt:lpstr>Arquitetura de Sistema - Descentralizadas: Peer-to-Peer</vt:lpstr>
      <vt:lpstr>Arquitetura de Sistema - Descentralizadas: Peer-to-Peer</vt:lpstr>
      <vt:lpstr>Arquiteturas Peer-to-Peer Estruturadas</vt:lpstr>
      <vt:lpstr>Arquiteturas Peer-to-Peer Estruturadas</vt:lpstr>
      <vt:lpstr>Arquiteturas Peer-to-Peer Estruturadas - Chord</vt:lpstr>
      <vt:lpstr>Apresentação do PowerPoint</vt:lpstr>
      <vt:lpstr>Apresentação do PowerPoint</vt:lpstr>
      <vt:lpstr>Arquiteturas Peer-to-Peer Não-Estruturadas</vt:lpstr>
      <vt:lpstr>Arquiteturas Peer-to-Peer Não-Estruturadas</vt:lpstr>
      <vt:lpstr>Arquiteturas Peer-to-Peer Não-Estruturadas</vt:lpstr>
      <vt:lpstr>Apresentação do PowerPoint</vt:lpstr>
      <vt:lpstr>Arquiteturas Peer-to-Peer Superpares (Superpeers)</vt:lpstr>
      <vt:lpstr>Apresentação do PowerPoint</vt:lpstr>
      <vt:lpstr>Arquiteturas Híbridas</vt:lpstr>
      <vt:lpstr>Apresentação do PowerPoint</vt:lpstr>
      <vt:lpstr>Arquiteturas versus Middleware</vt:lpstr>
      <vt:lpstr>Arquiteturas versus Middleware - Interceptores</vt:lpstr>
      <vt:lpstr>Apresentação do PowerPoint</vt:lpstr>
      <vt:lpstr>Apresentação do PowerPoint</vt:lpstr>
      <vt:lpstr>Apresentação do PowerPoint</vt:lpstr>
      <vt:lpstr>Apresentação do PowerPoint</vt:lpstr>
      <vt:lpstr>Bibliografia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Distribuídos</dc:title>
  <dc:creator>AnaMariacoutosilva</dc:creator>
  <cp:lastModifiedBy>Ricardo Rodrigues Loiola</cp:lastModifiedBy>
  <cp:revision>5</cp:revision>
  <dcterms:created xsi:type="dcterms:W3CDTF">2015-02-27T11:50:43Z</dcterms:created>
  <dcterms:modified xsi:type="dcterms:W3CDTF">2016-03-04T19:46:36Z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2009-03-11T00:00:00Z</vt:filetime>
  </property>
  <property fmtid="{D5CDD505-2E9C-101B-9397-08002B2CF9AE}" pid="3" name="LastSaved">
    <vt:filetime>2015-02-27T00:00:00Z</vt:filetime>
  </property>
</Properties>
</file>