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7" r:id="rId4"/>
    <p:sldId id="266" r:id="rId5"/>
    <p:sldId id="268" r:id="rId6"/>
    <p:sldId id="258" r:id="rId7"/>
    <p:sldId id="259" r:id="rId8"/>
    <p:sldId id="265" r:id="rId9"/>
    <p:sldId id="264" r:id="rId10"/>
    <p:sldId id="270" r:id="rId11"/>
    <p:sldId id="271" r:id="rId12"/>
    <p:sldId id="260" r:id="rId13"/>
    <p:sldId id="261" r:id="rId14"/>
    <p:sldId id="272" r:id="rId15"/>
    <p:sldId id="273" r:id="rId16"/>
    <p:sldId id="26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02" autoAdjust="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8924F-5E74-42AD-9E6F-74501FA372E1}" type="doc">
      <dgm:prSet loTypeId="urn:microsoft.com/office/officeart/2005/8/layout/hierarchy4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A8087CF-AE97-4B05-B14B-990168BE7384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Anmeldedaten angeben</a:t>
          </a:r>
        </a:p>
      </dgm:t>
    </dgm:pt>
    <dgm:pt modelId="{D8B184A9-C653-46F7-BABD-7CB9CF003988}" type="parTrans" cxnId="{2F919DA1-5DEB-4632-A8AA-4CF3C312B8E6}">
      <dgm:prSet/>
      <dgm:spPr/>
      <dgm:t>
        <a:bodyPr/>
        <a:lstStyle/>
        <a:p>
          <a:endParaRPr lang="de-DE"/>
        </a:p>
      </dgm:t>
    </dgm:pt>
    <dgm:pt modelId="{0BF916AF-28A8-4E6D-A051-D4A4A6F1728C}" type="sibTrans" cxnId="{2F919DA1-5DEB-4632-A8AA-4CF3C312B8E6}">
      <dgm:prSet/>
      <dgm:spPr/>
      <dgm:t>
        <a:bodyPr/>
        <a:lstStyle/>
        <a:p>
          <a:endParaRPr lang="de-DE"/>
        </a:p>
      </dgm:t>
    </dgm:pt>
    <dgm:pt modelId="{460BAFBD-1550-4D9C-982C-DCB0AE977DEA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Benutzername wird auf Existenz geprüft</a:t>
          </a:r>
        </a:p>
      </dgm:t>
    </dgm:pt>
    <dgm:pt modelId="{8F09C74D-8517-4BD7-913C-82BEBD6A8535}" type="parTrans" cxnId="{3B2E8462-ABB0-4F1D-AA91-A4F158D51009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689755D2-FCB2-4199-B009-E68083EC6082}" type="sibTrans" cxnId="{3B2E8462-ABB0-4F1D-AA91-A4F158D51009}">
      <dgm:prSet/>
      <dgm:spPr/>
      <dgm:t>
        <a:bodyPr/>
        <a:lstStyle/>
        <a:p>
          <a:endParaRPr lang="de-DE"/>
        </a:p>
      </dgm:t>
    </dgm:pt>
    <dgm:pt modelId="{8EF9CF6C-1A9D-477A-A982-CA9253225293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>
              <a:latin typeface="Trebuchet MS" panose="020B0603020202020204" pitchFamily="34" charset="0"/>
            </a:rPr>
            <a:t>Eingegebenes Passwort wird gehasht und überprüft</a:t>
          </a:r>
          <a:endParaRPr lang="de-DE" sz="2400" dirty="0">
            <a:latin typeface="Trebuchet MS" panose="020B0603020202020204" pitchFamily="34" charset="0"/>
          </a:endParaRPr>
        </a:p>
      </dgm:t>
    </dgm:pt>
    <dgm:pt modelId="{82EB9088-4555-439D-A1FF-588FEC827F9E}" type="parTrans" cxnId="{7844F8EA-A6F8-4EAD-B2E6-9139CE3AD54A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2CE743D6-6C71-4978-AC1E-D3D400DD3E30}" type="sibTrans" cxnId="{7844F8EA-A6F8-4EAD-B2E6-9139CE3AD54A}">
      <dgm:prSet/>
      <dgm:spPr/>
      <dgm:t>
        <a:bodyPr/>
        <a:lstStyle/>
        <a:p>
          <a:endParaRPr lang="de-DE"/>
        </a:p>
      </dgm:t>
    </dgm:pt>
    <dgm:pt modelId="{4522BE0B-484E-4B4C-8700-673BCA233B74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b="1" dirty="0">
              <a:latin typeface="Trebuchet MS" panose="020B0603020202020204" pitchFamily="34" charset="0"/>
            </a:rPr>
            <a:t>Fehlermeldung </a:t>
          </a:r>
          <a:r>
            <a:rPr lang="de-DE" sz="2400" dirty="0">
              <a:latin typeface="Trebuchet MS" panose="020B0603020202020204" pitchFamily="34" charset="0"/>
            </a:rPr>
            <a:t>Benutzername existiert nicht</a:t>
          </a:r>
        </a:p>
      </dgm:t>
    </dgm:pt>
    <dgm:pt modelId="{9EF99BEF-8721-4C67-9A99-31D37DD41F75}" type="parTrans" cxnId="{73DAFA12-25FB-4329-9365-006A81B45AEA}">
      <dgm:prSet/>
      <dgm:spPr>
        <a:ln>
          <a:solidFill>
            <a:srgbClr val="C00000"/>
          </a:solidFill>
        </a:ln>
      </dgm:spPr>
      <dgm:t>
        <a:bodyPr/>
        <a:lstStyle/>
        <a:p>
          <a:endParaRPr lang="de-DE"/>
        </a:p>
      </dgm:t>
    </dgm:pt>
    <dgm:pt modelId="{2830772D-3BB5-4750-9CDE-93E9DB4442CB}" type="sibTrans" cxnId="{73DAFA12-25FB-4329-9365-006A81B45AEA}">
      <dgm:prSet/>
      <dgm:spPr/>
      <dgm:t>
        <a:bodyPr/>
        <a:lstStyle/>
        <a:p>
          <a:endParaRPr lang="de-DE"/>
        </a:p>
      </dgm:t>
    </dgm:pt>
    <dgm:pt modelId="{11E43227-BDCB-435B-82C0-244ED78CDC05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Nutzer wird angemeldet</a:t>
          </a:r>
        </a:p>
      </dgm:t>
    </dgm:pt>
    <dgm:pt modelId="{57491AD9-C631-4078-9661-1ABF60493DEA}" type="parTrans" cxnId="{ACB302A6-33EF-40B3-83B2-6FE28AEB5016}">
      <dgm:prSet/>
      <dgm:spPr>
        <a:ln>
          <a:solidFill>
            <a:srgbClr val="C00000"/>
          </a:solidFill>
        </a:ln>
      </dgm:spPr>
      <dgm:t>
        <a:bodyPr/>
        <a:lstStyle/>
        <a:p>
          <a:endParaRPr lang="de-DE"/>
        </a:p>
      </dgm:t>
    </dgm:pt>
    <dgm:pt modelId="{17A38CF2-FB22-4923-9683-32A427266263}" type="sibTrans" cxnId="{ACB302A6-33EF-40B3-83B2-6FE28AEB5016}">
      <dgm:prSet/>
      <dgm:spPr/>
      <dgm:t>
        <a:bodyPr/>
        <a:lstStyle/>
        <a:p>
          <a:endParaRPr lang="de-DE"/>
        </a:p>
      </dgm:t>
    </dgm:pt>
    <dgm:pt modelId="{B8538466-EC4B-4657-90C7-DAACCFC8A44A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b="1" dirty="0">
              <a:latin typeface="Trebuchet MS" panose="020B0603020202020204" pitchFamily="34" charset="0"/>
            </a:rPr>
            <a:t>Fehlermeldung</a:t>
          </a:r>
          <a:br>
            <a:rPr lang="de-DE" sz="2400" dirty="0">
              <a:latin typeface="Trebuchet MS" panose="020B0603020202020204" pitchFamily="34" charset="0"/>
            </a:rPr>
          </a:br>
          <a:r>
            <a:rPr lang="de-DE" sz="2400" dirty="0">
              <a:latin typeface="Trebuchet MS" panose="020B0603020202020204" pitchFamily="34" charset="0"/>
            </a:rPr>
            <a:t>Falsches Passwort</a:t>
          </a:r>
        </a:p>
      </dgm:t>
    </dgm:pt>
    <dgm:pt modelId="{FABC43AB-444C-4972-B8E2-75192B3B13F6}" type="parTrans" cxnId="{F52D1103-8113-4740-B213-0A9FAE40E796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3F1BCE14-F35B-41EE-AAC5-F5CE9866FE5B}" type="sibTrans" cxnId="{F52D1103-8113-4740-B213-0A9FAE40E796}">
      <dgm:prSet/>
      <dgm:spPr/>
      <dgm:t>
        <a:bodyPr/>
        <a:lstStyle/>
        <a:p>
          <a:endParaRPr lang="de-DE"/>
        </a:p>
      </dgm:t>
    </dgm:pt>
    <dgm:pt modelId="{7183CD01-2919-499A-9BD6-21FE2DB2BFAC}" type="pres">
      <dgm:prSet presAssocID="{AD38924F-5E74-42AD-9E6F-74501FA372E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784989-0A03-4F5A-8B89-6CCF5BE1C7E6}" type="pres">
      <dgm:prSet presAssocID="{EA8087CF-AE97-4B05-B14B-990168BE7384}" presName="vertOne" presStyleCnt="0"/>
      <dgm:spPr/>
    </dgm:pt>
    <dgm:pt modelId="{50E50971-2C72-43CF-B5D1-8765764FAAA3}" type="pres">
      <dgm:prSet presAssocID="{EA8087CF-AE97-4B05-B14B-990168BE7384}" presName="txOne" presStyleLbl="node0" presStyleIdx="0" presStyleCnt="1">
        <dgm:presLayoutVars>
          <dgm:chPref val="3"/>
        </dgm:presLayoutVars>
      </dgm:prSet>
      <dgm:spPr/>
    </dgm:pt>
    <dgm:pt modelId="{F119A91F-6C95-4334-AD03-DA076F2FC786}" type="pres">
      <dgm:prSet presAssocID="{EA8087CF-AE97-4B05-B14B-990168BE7384}" presName="parTransOne" presStyleCnt="0"/>
      <dgm:spPr/>
    </dgm:pt>
    <dgm:pt modelId="{7248B13F-E06A-4423-984D-8DA1DD782842}" type="pres">
      <dgm:prSet presAssocID="{EA8087CF-AE97-4B05-B14B-990168BE7384}" presName="horzOne" presStyleCnt="0"/>
      <dgm:spPr/>
    </dgm:pt>
    <dgm:pt modelId="{732C44FD-CF17-42E5-8E29-E02D7135394E}" type="pres">
      <dgm:prSet presAssocID="{460BAFBD-1550-4D9C-982C-DCB0AE977DEA}" presName="vertTwo" presStyleCnt="0"/>
      <dgm:spPr/>
    </dgm:pt>
    <dgm:pt modelId="{07D35655-8ABB-410A-87B1-1148D8DF26C5}" type="pres">
      <dgm:prSet presAssocID="{460BAFBD-1550-4D9C-982C-DCB0AE977DEA}" presName="txTwo" presStyleLbl="node2" presStyleIdx="0" presStyleCnt="1">
        <dgm:presLayoutVars>
          <dgm:chPref val="3"/>
        </dgm:presLayoutVars>
      </dgm:prSet>
      <dgm:spPr/>
    </dgm:pt>
    <dgm:pt modelId="{C2486A51-51D5-47AC-BD33-7C9198C6F0C8}" type="pres">
      <dgm:prSet presAssocID="{460BAFBD-1550-4D9C-982C-DCB0AE977DEA}" presName="parTransTwo" presStyleCnt="0"/>
      <dgm:spPr/>
    </dgm:pt>
    <dgm:pt modelId="{21227C3A-23A5-4F93-A235-936EEE0EF9FA}" type="pres">
      <dgm:prSet presAssocID="{460BAFBD-1550-4D9C-982C-DCB0AE977DEA}" presName="horzTwo" presStyleCnt="0"/>
      <dgm:spPr/>
    </dgm:pt>
    <dgm:pt modelId="{7A5DF85E-442A-431F-B955-F9FEC44E615B}" type="pres">
      <dgm:prSet presAssocID="{8EF9CF6C-1A9D-477A-A982-CA9253225293}" presName="vertThree" presStyleCnt="0"/>
      <dgm:spPr/>
    </dgm:pt>
    <dgm:pt modelId="{BA8B41C2-0E8F-4922-9B06-07D72E294C84}" type="pres">
      <dgm:prSet presAssocID="{8EF9CF6C-1A9D-477A-A982-CA9253225293}" presName="txThree" presStyleLbl="node3" presStyleIdx="0" presStyleCnt="2">
        <dgm:presLayoutVars>
          <dgm:chPref val="3"/>
        </dgm:presLayoutVars>
      </dgm:prSet>
      <dgm:spPr/>
    </dgm:pt>
    <dgm:pt modelId="{9E0013A9-1245-45A9-BA2B-8C43D0DDEB89}" type="pres">
      <dgm:prSet presAssocID="{8EF9CF6C-1A9D-477A-A982-CA9253225293}" presName="parTransThree" presStyleCnt="0"/>
      <dgm:spPr/>
    </dgm:pt>
    <dgm:pt modelId="{AB2A9110-3F9E-4711-BAF7-ED164BFF47F9}" type="pres">
      <dgm:prSet presAssocID="{8EF9CF6C-1A9D-477A-A982-CA9253225293}" presName="horzThree" presStyleCnt="0"/>
      <dgm:spPr/>
    </dgm:pt>
    <dgm:pt modelId="{CC6D3922-9B0B-4B11-90E9-4F8E47BA67CA}" type="pres">
      <dgm:prSet presAssocID="{11E43227-BDCB-435B-82C0-244ED78CDC05}" presName="vertFour" presStyleCnt="0">
        <dgm:presLayoutVars>
          <dgm:chPref val="3"/>
        </dgm:presLayoutVars>
      </dgm:prSet>
      <dgm:spPr/>
    </dgm:pt>
    <dgm:pt modelId="{ABBBE257-6395-4392-9F0D-C8F816B4BF8F}" type="pres">
      <dgm:prSet presAssocID="{11E43227-BDCB-435B-82C0-244ED78CDC05}" presName="txFour" presStyleLbl="node4" presStyleIdx="0" presStyleCnt="2">
        <dgm:presLayoutVars>
          <dgm:chPref val="3"/>
        </dgm:presLayoutVars>
      </dgm:prSet>
      <dgm:spPr/>
    </dgm:pt>
    <dgm:pt modelId="{EED6251D-728C-4EA7-8904-B98807B71266}" type="pres">
      <dgm:prSet presAssocID="{11E43227-BDCB-435B-82C0-244ED78CDC05}" presName="horzFour" presStyleCnt="0"/>
      <dgm:spPr/>
    </dgm:pt>
    <dgm:pt modelId="{85638F62-EA0D-4852-95D0-65E604B4EC1E}" type="pres">
      <dgm:prSet presAssocID="{17A38CF2-FB22-4923-9683-32A427266263}" presName="sibSpaceFour" presStyleCnt="0"/>
      <dgm:spPr/>
    </dgm:pt>
    <dgm:pt modelId="{9C1EA538-EFE0-4FBF-B668-B3B8AA44106A}" type="pres">
      <dgm:prSet presAssocID="{B8538466-EC4B-4657-90C7-DAACCFC8A44A}" presName="vertFour" presStyleCnt="0">
        <dgm:presLayoutVars>
          <dgm:chPref val="3"/>
        </dgm:presLayoutVars>
      </dgm:prSet>
      <dgm:spPr/>
    </dgm:pt>
    <dgm:pt modelId="{746BC9AA-DF23-4421-9B45-CA0C15278158}" type="pres">
      <dgm:prSet presAssocID="{B8538466-EC4B-4657-90C7-DAACCFC8A44A}" presName="txFour" presStyleLbl="node4" presStyleIdx="1" presStyleCnt="2">
        <dgm:presLayoutVars>
          <dgm:chPref val="3"/>
        </dgm:presLayoutVars>
      </dgm:prSet>
      <dgm:spPr/>
    </dgm:pt>
    <dgm:pt modelId="{C452FF24-4FA8-4E61-AFB6-399BFB10C13E}" type="pres">
      <dgm:prSet presAssocID="{B8538466-EC4B-4657-90C7-DAACCFC8A44A}" presName="horzFour" presStyleCnt="0"/>
      <dgm:spPr/>
    </dgm:pt>
    <dgm:pt modelId="{A8B70EA5-952E-43C1-8F92-D5D8608894D0}" type="pres">
      <dgm:prSet presAssocID="{2CE743D6-6C71-4978-AC1E-D3D400DD3E30}" presName="sibSpaceThree" presStyleCnt="0"/>
      <dgm:spPr/>
    </dgm:pt>
    <dgm:pt modelId="{91C6B85D-D42C-4656-BE06-19BA846670EA}" type="pres">
      <dgm:prSet presAssocID="{4522BE0B-484E-4B4C-8700-673BCA233B74}" presName="vertThree" presStyleCnt="0"/>
      <dgm:spPr/>
    </dgm:pt>
    <dgm:pt modelId="{12DFF1BA-6598-4F24-9042-B4E8CF5A936A}" type="pres">
      <dgm:prSet presAssocID="{4522BE0B-484E-4B4C-8700-673BCA233B74}" presName="txThree" presStyleLbl="node3" presStyleIdx="1" presStyleCnt="2">
        <dgm:presLayoutVars>
          <dgm:chPref val="3"/>
        </dgm:presLayoutVars>
      </dgm:prSet>
      <dgm:spPr/>
    </dgm:pt>
    <dgm:pt modelId="{6D63438D-07DA-4DAE-9CC3-B61C8F7B7499}" type="pres">
      <dgm:prSet presAssocID="{4522BE0B-484E-4B4C-8700-673BCA233B74}" presName="horzThree" presStyleCnt="0"/>
      <dgm:spPr/>
    </dgm:pt>
  </dgm:ptLst>
  <dgm:cxnLst>
    <dgm:cxn modelId="{F52D1103-8113-4740-B213-0A9FAE40E796}" srcId="{8EF9CF6C-1A9D-477A-A982-CA9253225293}" destId="{B8538466-EC4B-4657-90C7-DAACCFC8A44A}" srcOrd="1" destOrd="0" parTransId="{FABC43AB-444C-4972-B8E2-75192B3B13F6}" sibTransId="{3F1BCE14-F35B-41EE-AAC5-F5CE9866FE5B}"/>
    <dgm:cxn modelId="{CE356A08-52C9-4C02-AC4E-714718916C10}" type="presOf" srcId="{8EF9CF6C-1A9D-477A-A982-CA9253225293}" destId="{BA8B41C2-0E8F-4922-9B06-07D72E294C84}" srcOrd="0" destOrd="0" presId="urn:microsoft.com/office/officeart/2005/8/layout/hierarchy4"/>
    <dgm:cxn modelId="{73DAFA12-25FB-4329-9365-006A81B45AEA}" srcId="{460BAFBD-1550-4D9C-982C-DCB0AE977DEA}" destId="{4522BE0B-484E-4B4C-8700-673BCA233B74}" srcOrd="1" destOrd="0" parTransId="{9EF99BEF-8721-4C67-9A99-31D37DD41F75}" sibTransId="{2830772D-3BB5-4750-9CDE-93E9DB4442CB}"/>
    <dgm:cxn modelId="{223FDB29-D148-447A-A53A-AAECBA588832}" type="presOf" srcId="{4522BE0B-484E-4B4C-8700-673BCA233B74}" destId="{12DFF1BA-6598-4F24-9042-B4E8CF5A936A}" srcOrd="0" destOrd="0" presId="urn:microsoft.com/office/officeart/2005/8/layout/hierarchy4"/>
    <dgm:cxn modelId="{3B2E8462-ABB0-4F1D-AA91-A4F158D51009}" srcId="{EA8087CF-AE97-4B05-B14B-990168BE7384}" destId="{460BAFBD-1550-4D9C-982C-DCB0AE977DEA}" srcOrd="0" destOrd="0" parTransId="{8F09C74D-8517-4BD7-913C-82BEBD6A8535}" sibTransId="{689755D2-FCB2-4199-B009-E68083EC6082}"/>
    <dgm:cxn modelId="{E584E464-BC45-4B25-BCDD-37DE44695B17}" type="presOf" srcId="{EA8087CF-AE97-4B05-B14B-990168BE7384}" destId="{50E50971-2C72-43CF-B5D1-8765764FAAA3}" srcOrd="0" destOrd="0" presId="urn:microsoft.com/office/officeart/2005/8/layout/hierarchy4"/>
    <dgm:cxn modelId="{AD062453-E714-4E12-B96C-21B6EE077770}" type="presOf" srcId="{AD38924F-5E74-42AD-9E6F-74501FA372E1}" destId="{7183CD01-2919-499A-9BD6-21FE2DB2BFAC}" srcOrd="0" destOrd="0" presId="urn:microsoft.com/office/officeart/2005/8/layout/hierarchy4"/>
    <dgm:cxn modelId="{2F919DA1-5DEB-4632-A8AA-4CF3C312B8E6}" srcId="{AD38924F-5E74-42AD-9E6F-74501FA372E1}" destId="{EA8087CF-AE97-4B05-B14B-990168BE7384}" srcOrd="0" destOrd="0" parTransId="{D8B184A9-C653-46F7-BABD-7CB9CF003988}" sibTransId="{0BF916AF-28A8-4E6D-A051-D4A4A6F1728C}"/>
    <dgm:cxn modelId="{ACB302A6-33EF-40B3-83B2-6FE28AEB5016}" srcId="{8EF9CF6C-1A9D-477A-A982-CA9253225293}" destId="{11E43227-BDCB-435B-82C0-244ED78CDC05}" srcOrd="0" destOrd="0" parTransId="{57491AD9-C631-4078-9661-1ABF60493DEA}" sibTransId="{17A38CF2-FB22-4923-9683-32A427266263}"/>
    <dgm:cxn modelId="{0A8C6CA6-F099-418D-A928-C70FF89388AF}" type="presOf" srcId="{11E43227-BDCB-435B-82C0-244ED78CDC05}" destId="{ABBBE257-6395-4392-9F0D-C8F816B4BF8F}" srcOrd="0" destOrd="0" presId="urn:microsoft.com/office/officeart/2005/8/layout/hierarchy4"/>
    <dgm:cxn modelId="{17A94ABA-4CBC-4B6B-A2E2-9B55384DC756}" type="presOf" srcId="{460BAFBD-1550-4D9C-982C-DCB0AE977DEA}" destId="{07D35655-8ABB-410A-87B1-1148D8DF26C5}" srcOrd="0" destOrd="0" presId="urn:microsoft.com/office/officeart/2005/8/layout/hierarchy4"/>
    <dgm:cxn modelId="{7844F8EA-A6F8-4EAD-B2E6-9139CE3AD54A}" srcId="{460BAFBD-1550-4D9C-982C-DCB0AE977DEA}" destId="{8EF9CF6C-1A9D-477A-A982-CA9253225293}" srcOrd="0" destOrd="0" parTransId="{82EB9088-4555-439D-A1FF-588FEC827F9E}" sibTransId="{2CE743D6-6C71-4978-AC1E-D3D400DD3E30}"/>
    <dgm:cxn modelId="{5EF998F6-D6F8-471D-A56B-2E27EF89BDB6}" type="presOf" srcId="{B8538466-EC4B-4657-90C7-DAACCFC8A44A}" destId="{746BC9AA-DF23-4421-9B45-CA0C15278158}" srcOrd="0" destOrd="0" presId="urn:microsoft.com/office/officeart/2005/8/layout/hierarchy4"/>
    <dgm:cxn modelId="{1CFFA20C-A469-41F4-83AC-55E1F1899456}" type="presParOf" srcId="{7183CD01-2919-499A-9BD6-21FE2DB2BFAC}" destId="{7E784989-0A03-4F5A-8B89-6CCF5BE1C7E6}" srcOrd="0" destOrd="0" presId="urn:microsoft.com/office/officeart/2005/8/layout/hierarchy4"/>
    <dgm:cxn modelId="{3F42E03E-73B8-493A-8E84-34BF54167C80}" type="presParOf" srcId="{7E784989-0A03-4F5A-8B89-6CCF5BE1C7E6}" destId="{50E50971-2C72-43CF-B5D1-8765764FAAA3}" srcOrd="0" destOrd="0" presId="urn:microsoft.com/office/officeart/2005/8/layout/hierarchy4"/>
    <dgm:cxn modelId="{0A0943B3-3759-448C-8B75-0E307C36596F}" type="presParOf" srcId="{7E784989-0A03-4F5A-8B89-6CCF5BE1C7E6}" destId="{F119A91F-6C95-4334-AD03-DA076F2FC786}" srcOrd="1" destOrd="0" presId="urn:microsoft.com/office/officeart/2005/8/layout/hierarchy4"/>
    <dgm:cxn modelId="{C91626B8-B27F-4F6E-9EDD-7D440234C1AD}" type="presParOf" srcId="{7E784989-0A03-4F5A-8B89-6CCF5BE1C7E6}" destId="{7248B13F-E06A-4423-984D-8DA1DD782842}" srcOrd="2" destOrd="0" presId="urn:microsoft.com/office/officeart/2005/8/layout/hierarchy4"/>
    <dgm:cxn modelId="{5F8C12EA-E97B-44E4-A50B-99525128079C}" type="presParOf" srcId="{7248B13F-E06A-4423-984D-8DA1DD782842}" destId="{732C44FD-CF17-42E5-8E29-E02D7135394E}" srcOrd="0" destOrd="0" presId="urn:microsoft.com/office/officeart/2005/8/layout/hierarchy4"/>
    <dgm:cxn modelId="{39104EB4-F0F6-469A-811A-138500431EB5}" type="presParOf" srcId="{732C44FD-CF17-42E5-8E29-E02D7135394E}" destId="{07D35655-8ABB-410A-87B1-1148D8DF26C5}" srcOrd="0" destOrd="0" presId="urn:microsoft.com/office/officeart/2005/8/layout/hierarchy4"/>
    <dgm:cxn modelId="{4CED3857-B246-49E5-B443-B84D27C497A5}" type="presParOf" srcId="{732C44FD-CF17-42E5-8E29-E02D7135394E}" destId="{C2486A51-51D5-47AC-BD33-7C9198C6F0C8}" srcOrd="1" destOrd="0" presId="urn:microsoft.com/office/officeart/2005/8/layout/hierarchy4"/>
    <dgm:cxn modelId="{C0FDB947-2DCE-4930-AB27-37D93393918F}" type="presParOf" srcId="{732C44FD-CF17-42E5-8E29-E02D7135394E}" destId="{21227C3A-23A5-4F93-A235-936EEE0EF9FA}" srcOrd="2" destOrd="0" presId="urn:microsoft.com/office/officeart/2005/8/layout/hierarchy4"/>
    <dgm:cxn modelId="{BAB9CCD2-1C6B-4A09-A10C-5C39E88E3419}" type="presParOf" srcId="{21227C3A-23A5-4F93-A235-936EEE0EF9FA}" destId="{7A5DF85E-442A-431F-B955-F9FEC44E615B}" srcOrd="0" destOrd="0" presId="urn:microsoft.com/office/officeart/2005/8/layout/hierarchy4"/>
    <dgm:cxn modelId="{4F493E48-68C8-4BEB-B95B-223199B325EA}" type="presParOf" srcId="{7A5DF85E-442A-431F-B955-F9FEC44E615B}" destId="{BA8B41C2-0E8F-4922-9B06-07D72E294C84}" srcOrd="0" destOrd="0" presId="urn:microsoft.com/office/officeart/2005/8/layout/hierarchy4"/>
    <dgm:cxn modelId="{0B4D20D4-F6FE-4162-8672-0920A82D0C73}" type="presParOf" srcId="{7A5DF85E-442A-431F-B955-F9FEC44E615B}" destId="{9E0013A9-1245-45A9-BA2B-8C43D0DDEB89}" srcOrd="1" destOrd="0" presId="urn:microsoft.com/office/officeart/2005/8/layout/hierarchy4"/>
    <dgm:cxn modelId="{A4155FDB-D791-4230-BF09-74AAB7DE78D5}" type="presParOf" srcId="{7A5DF85E-442A-431F-B955-F9FEC44E615B}" destId="{AB2A9110-3F9E-4711-BAF7-ED164BFF47F9}" srcOrd="2" destOrd="0" presId="urn:microsoft.com/office/officeart/2005/8/layout/hierarchy4"/>
    <dgm:cxn modelId="{17A7303A-76D1-49E4-B0C3-FF3C8926C85A}" type="presParOf" srcId="{AB2A9110-3F9E-4711-BAF7-ED164BFF47F9}" destId="{CC6D3922-9B0B-4B11-90E9-4F8E47BA67CA}" srcOrd="0" destOrd="0" presId="urn:microsoft.com/office/officeart/2005/8/layout/hierarchy4"/>
    <dgm:cxn modelId="{1DF17A1C-E965-4915-B57F-88AA27EAA624}" type="presParOf" srcId="{CC6D3922-9B0B-4B11-90E9-4F8E47BA67CA}" destId="{ABBBE257-6395-4392-9F0D-C8F816B4BF8F}" srcOrd="0" destOrd="0" presId="urn:microsoft.com/office/officeart/2005/8/layout/hierarchy4"/>
    <dgm:cxn modelId="{55B470D5-D931-48CC-A9A4-196619BE79D3}" type="presParOf" srcId="{CC6D3922-9B0B-4B11-90E9-4F8E47BA67CA}" destId="{EED6251D-728C-4EA7-8904-B98807B71266}" srcOrd="1" destOrd="0" presId="urn:microsoft.com/office/officeart/2005/8/layout/hierarchy4"/>
    <dgm:cxn modelId="{F0CA373F-2897-4F59-BFF5-D3C423456956}" type="presParOf" srcId="{AB2A9110-3F9E-4711-BAF7-ED164BFF47F9}" destId="{85638F62-EA0D-4852-95D0-65E604B4EC1E}" srcOrd="1" destOrd="0" presId="urn:microsoft.com/office/officeart/2005/8/layout/hierarchy4"/>
    <dgm:cxn modelId="{7D1F7845-2664-4426-AA21-AF3C57EC995A}" type="presParOf" srcId="{AB2A9110-3F9E-4711-BAF7-ED164BFF47F9}" destId="{9C1EA538-EFE0-4FBF-B668-B3B8AA44106A}" srcOrd="2" destOrd="0" presId="urn:microsoft.com/office/officeart/2005/8/layout/hierarchy4"/>
    <dgm:cxn modelId="{EFE3FF6A-1ADC-4F49-B93C-B0ABA649CE0F}" type="presParOf" srcId="{9C1EA538-EFE0-4FBF-B668-B3B8AA44106A}" destId="{746BC9AA-DF23-4421-9B45-CA0C15278158}" srcOrd="0" destOrd="0" presId="urn:microsoft.com/office/officeart/2005/8/layout/hierarchy4"/>
    <dgm:cxn modelId="{5B285640-2626-4E79-9AC1-2C63A17E0CE7}" type="presParOf" srcId="{9C1EA538-EFE0-4FBF-B668-B3B8AA44106A}" destId="{C452FF24-4FA8-4E61-AFB6-399BFB10C13E}" srcOrd="1" destOrd="0" presId="urn:microsoft.com/office/officeart/2005/8/layout/hierarchy4"/>
    <dgm:cxn modelId="{297F25DC-815E-4935-B6DD-B70FB56C3240}" type="presParOf" srcId="{21227C3A-23A5-4F93-A235-936EEE0EF9FA}" destId="{A8B70EA5-952E-43C1-8F92-D5D8608894D0}" srcOrd="1" destOrd="0" presId="urn:microsoft.com/office/officeart/2005/8/layout/hierarchy4"/>
    <dgm:cxn modelId="{7B9A6F4A-7563-4092-B056-0BF91652C34E}" type="presParOf" srcId="{21227C3A-23A5-4F93-A235-936EEE0EF9FA}" destId="{91C6B85D-D42C-4656-BE06-19BA846670EA}" srcOrd="2" destOrd="0" presId="urn:microsoft.com/office/officeart/2005/8/layout/hierarchy4"/>
    <dgm:cxn modelId="{C44F631B-3D7A-478D-9CEB-DDB7C8E73E79}" type="presParOf" srcId="{91C6B85D-D42C-4656-BE06-19BA846670EA}" destId="{12DFF1BA-6598-4F24-9042-B4E8CF5A936A}" srcOrd="0" destOrd="0" presId="urn:microsoft.com/office/officeart/2005/8/layout/hierarchy4"/>
    <dgm:cxn modelId="{F31484FE-4DAE-4D6D-91B8-03BD4D285F61}" type="presParOf" srcId="{91C6B85D-D42C-4656-BE06-19BA846670EA}" destId="{6D63438D-07DA-4DAE-9CC3-B61C8F7B74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50971-2C72-43CF-B5D1-8765764FAAA3}">
      <dsp:nvSpPr>
        <dsp:cNvPr id="0" name=""/>
        <dsp:cNvSpPr/>
      </dsp:nvSpPr>
      <dsp:spPr>
        <a:xfrm>
          <a:off x="5612" y="58"/>
          <a:ext cx="11987685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Anmeldedaten angeben</a:t>
          </a:r>
        </a:p>
      </dsp:txBody>
      <dsp:txXfrm>
        <a:off x="35653" y="30099"/>
        <a:ext cx="11927603" cy="965581"/>
      </dsp:txXfrm>
    </dsp:sp>
    <dsp:sp modelId="{07D35655-8ABB-410A-87B1-1148D8DF26C5}">
      <dsp:nvSpPr>
        <dsp:cNvPr id="0" name=""/>
        <dsp:cNvSpPr/>
      </dsp:nvSpPr>
      <dsp:spPr>
        <a:xfrm>
          <a:off x="5612" y="1176974"/>
          <a:ext cx="11987685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Benutzername wird auf Existenz geprüft</a:t>
          </a:r>
        </a:p>
      </dsp:txBody>
      <dsp:txXfrm>
        <a:off x="35653" y="1207015"/>
        <a:ext cx="11927603" cy="965581"/>
      </dsp:txXfrm>
    </dsp:sp>
    <dsp:sp modelId="{BA8B41C2-0E8F-4922-9B06-07D72E294C84}">
      <dsp:nvSpPr>
        <dsp:cNvPr id="0" name=""/>
        <dsp:cNvSpPr/>
      </dsp:nvSpPr>
      <dsp:spPr>
        <a:xfrm>
          <a:off x="5612" y="2353889"/>
          <a:ext cx="7909602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Trebuchet MS" panose="020B0603020202020204" pitchFamily="34" charset="0"/>
            </a:rPr>
            <a:t>Eingegebenes Passwort wird gehasht und überprüft</a:t>
          </a:r>
          <a:endParaRPr lang="de-DE" sz="2400" kern="1200" dirty="0">
            <a:latin typeface="Trebuchet MS" panose="020B0603020202020204" pitchFamily="34" charset="0"/>
          </a:endParaRPr>
        </a:p>
      </dsp:txBody>
      <dsp:txXfrm>
        <a:off x="35653" y="2383930"/>
        <a:ext cx="7849520" cy="965581"/>
      </dsp:txXfrm>
    </dsp:sp>
    <dsp:sp modelId="{ABBBE257-6395-4392-9F0D-C8F816B4BF8F}">
      <dsp:nvSpPr>
        <dsp:cNvPr id="0" name=""/>
        <dsp:cNvSpPr/>
      </dsp:nvSpPr>
      <dsp:spPr>
        <a:xfrm>
          <a:off x="5612" y="3530804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Nutzer wird angemeldet</a:t>
          </a:r>
        </a:p>
      </dsp:txBody>
      <dsp:txXfrm>
        <a:off x="35653" y="3560845"/>
        <a:ext cx="3853625" cy="965581"/>
      </dsp:txXfrm>
    </dsp:sp>
    <dsp:sp modelId="{746BC9AA-DF23-4421-9B45-CA0C15278158}">
      <dsp:nvSpPr>
        <dsp:cNvPr id="0" name=""/>
        <dsp:cNvSpPr/>
      </dsp:nvSpPr>
      <dsp:spPr>
        <a:xfrm>
          <a:off x="4001507" y="3530804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latin typeface="Trebuchet MS" panose="020B0603020202020204" pitchFamily="34" charset="0"/>
            </a:rPr>
            <a:t>Fehlermeldung</a:t>
          </a:r>
          <a:br>
            <a:rPr lang="de-DE" sz="2400" kern="1200" dirty="0">
              <a:latin typeface="Trebuchet MS" panose="020B0603020202020204" pitchFamily="34" charset="0"/>
            </a:rPr>
          </a:br>
          <a:r>
            <a:rPr lang="de-DE" sz="2400" kern="1200" dirty="0">
              <a:latin typeface="Trebuchet MS" panose="020B0603020202020204" pitchFamily="34" charset="0"/>
            </a:rPr>
            <a:t>Falsches Passwort</a:t>
          </a:r>
        </a:p>
      </dsp:txBody>
      <dsp:txXfrm>
        <a:off x="4031548" y="3560845"/>
        <a:ext cx="3853625" cy="965581"/>
      </dsp:txXfrm>
    </dsp:sp>
    <dsp:sp modelId="{12DFF1BA-6598-4F24-9042-B4E8CF5A936A}">
      <dsp:nvSpPr>
        <dsp:cNvPr id="0" name=""/>
        <dsp:cNvSpPr/>
      </dsp:nvSpPr>
      <dsp:spPr>
        <a:xfrm>
          <a:off x="8079590" y="2353889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latin typeface="Trebuchet MS" panose="020B0603020202020204" pitchFamily="34" charset="0"/>
            </a:rPr>
            <a:t>Fehlermeldung </a:t>
          </a:r>
          <a:r>
            <a:rPr lang="de-DE" sz="2400" kern="1200" dirty="0">
              <a:latin typeface="Trebuchet MS" panose="020B0603020202020204" pitchFamily="34" charset="0"/>
            </a:rPr>
            <a:t>Benutzername existiert nicht</a:t>
          </a:r>
        </a:p>
      </dsp:txBody>
      <dsp:txXfrm>
        <a:off x="8109631" y="2383930"/>
        <a:ext cx="3853625" cy="965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4654F-3241-414A-B441-28AFE5B5790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72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Zeit beinhaltet Lernzeit für alle neuen Sachen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4654F-3241-414A-B441-28AFE5B5790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2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modifiziert? Nicht eigen, sondern nur angepasst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4654F-3241-414A-B441-28AFE5B5790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37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würde gerne noch weiter machen, aber wird sonst zu viel. Genauer in den </a:t>
            </a:r>
            <a:r>
              <a:rPr lang="de-DE" dirty="0" err="1"/>
              <a:t>ablauf</a:t>
            </a:r>
            <a:r>
              <a:rPr lang="de-DE" dirty="0"/>
              <a:t> eingehen, wenn ihr dazu fragen habt jetzt gerne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4654F-3241-414A-B441-28AFE5B5790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4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Beim Programmieren sind Sachen aufgefallen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4654F-3241-414A-B441-28AFE5B5790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9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07.01.2020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07.01.2020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9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  <p:pic>
        <p:nvPicPr>
          <p:cNvPr id="16" name="Inhaltsplatzhalter 8">
            <a:extLst>
              <a:ext uri="{FF2B5EF4-FFF2-40B4-BE49-F238E27FC236}">
                <a16:creationId xmlns:a16="http://schemas.microsoft.com/office/drawing/2014/main" id="{9010B4C3-1766-4FD2-B0E5-DBBD94E1A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0" y="794547"/>
            <a:ext cx="11226099" cy="127237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4E302B6-3A2D-49BE-8DD5-AD11DF414466}"/>
              </a:ext>
            </a:extLst>
          </p:cNvPr>
          <p:cNvSpPr txBox="1"/>
          <p:nvPr/>
        </p:nvSpPr>
        <p:spPr>
          <a:xfrm>
            <a:off x="1922637" y="5827995"/>
            <a:ext cx="331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Fach: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Programmieren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12A262-B9FC-4FB8-8C87-2901A2430157}"/>
              </a:ext>
            </a:extLst>
          </p:cNvPr>
          <p:cNvSpPr/>
          <p:nvPr/>
        </p:nvSpPr>
        <p:spPr>
          <a:xfrm>
            <a:off x="3537863" y="2934365"/>
            <a:ext cx="5116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Präsentation</a:t>
            </a:r>
            <a:r>
              <a:rPr lang="de-DE" sz="3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zum Projekt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130408B-3ACF-44DE-B537-F11CF9515D13}"/>
              </a:ext>
            </a:extLst>
          </p:cNvPr>
          <p:cNvSpPr/>
          <p:nvPr/>
        </p:nvSpPr>
        <p:spPr>
          <a:xfrm>
            <a:off x="7301841" y="5827994"/>
            <a:ext cx="2704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b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Lehrer: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Herr Götz</a:t>
            </a:r>
          </a:p>
        </p:txBody>
      </p:sp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8371C8F-013F-429B-B5EB-9A006F85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825625"/>
            <a:ext cx="11603114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Hauptklasse „</a:t>
            </a:r>
            <a:r>
              <a:rPr lang="de-DE" b="1" i="1" dirty="0" err="1">
                <a:latin typeface="Trebuchet MS" panose="020B0603020202020204" pitchFamily="34" charset="0"/>
              </a:rPr>
              <a:t>NordwindTool</a:t>
            </a:r>
            <a:r>
              <a:rPr lang="de-DE" dirty="0">
                <a:latin typeface="Trebuchet MS" panose="020B0603020202020204" pitchFamily="34" charset="0"/>
              </a:rPr>
              <a:t>“ – definiert das JFrame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Menu</a:t>
            </a:r>
            <a:r>
              <a:rPr lang="de-DE" dirty="0">
                <a:latin typeface="Trebuchet MS" panose="020B0603020202020204" pitchFamily="34" charset="0"/>
              </a:rPr>
              <a:t>“ – definiert Funktionen und Aufbau des </a:t>
            </a:r>
            <a:r>
              <a:rPr lang="de-DE" dirty="0" err="1">
                <a:latin typeface="Trebuchet MS" panose="020B0603020202020204" pitchFamily="34" charset="0"/>
              </a:rPr>
              <a:t>JMenus</a:t>
            </a:r>
            <a:endParaRPr lang="de-DE" dirty="0">
              <a:latin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Login</a:t>
            </a:r>
            <a:r>
              <a:rPr lang="de-DE" dirty="0">
                <a:latin typeface="Trebuchet MS" panose="020B0603020202020204" pitchFamily="34" charset="0"/>
              </a:rPr>
              <a:t>“ – beinhaltet den Login Screen und Anmeldefunktionen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 err="1">
                <a:latin typeface="Trebuchet MS" panose="020B0603020202020204" pitchFamily="34" charset="0"/>
              </a:rPr>
              <a:t>DBQuery</a:t>
            </a:r>
            <a:r>
              <a:rPr lang="de-DE" dirty="0">
                <a:latin typeface="Trebuchet MS" panose="020B0603020202020204" pitchFamily="34" charset="0"/>
              </a:rPr>
              <a:t>“ – bietet Funktionalität für alle Datenbankabfragen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 err="1">
                <a:latin typeface="Trebuchet MS" panose="020B0603020202020204" pitchFamily="34" charset="0"/>
              </a:rPr>
              <a:t>PasswordHasher</a:t>
            </a:r>
            <a:r>
              <a:rPr lang="de-DE" dirty="0">
                <a:latin typeface="Trebuchet MS" panose="020B0603020202020204" pitchFamily="34" charset="0"/>
              </a:rPr>
              <a:t>“ – verwaltet den Umgang mit Passwörtern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Liste</a:t>
            </a:r>
            <a:r>
              <a:rPr lang="de-DE" dirty="0">
                <a:latin typeface="Trebuchet MS" panose="020B0603020202020204" pitchFamily="34" charset="0"/>
              </a:rPr>
              <a:t>“ – enthält Funktionen für die Tabellenliste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Klassen „</a:t>
            </a:r>
            <a:r>
              <a:rPr lang="de-DE" b="1" i="1" dirty="0" err="1">
                <a:latin typeface="Trebuchet MS" panose="020B0603020202020204" pitchFamily="34" charset="0"/>
              </a:rPr>
              <a:t>XY</a:t>
            </a:r>
            <a:r>
              <a:rPr lang="de-DE" b="1" dirty="0" err="1">
                <a:latin typeface="Trebuchet MS" panose="020B0603020202020204" pitchFamily="34" charset="0"/>
              </a:rPr>
              <a:t>Filter</a:t>
            </a:r>
            <a:r>
              <a:rPr lang="de-DE" dirty="0">
                <a:latin typeface="Trebuchet MS" panose="020B0603020202020204" pitchFamily="34" charset="0"/>
              </a:rPr>
              <a:t>“ – dienen zum Aufruf der Filter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E77EDD-6A4E-4621-891A-EDDD5EDA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751E27-41D4-4CAD-9222-11A5FDF5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F8E14B-95C8-4296-BB32-D4E9B642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A59714-D8E9-416E-B58D-22BEDE6905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Coding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4762CCC-C5F3-4B01-B75A-D4ED078F6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3821634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A779D6-CCE3-4BFD-80AB-16A59062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2F898-419B-4C54-B592-E8594CC3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82360-FE5D-46A1-B497-41E6E290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11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B28DDC8-2E98-4A35-BE16-9BF6AFE334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Coding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8C468A6-BDD9-442B-A831-895AA5C88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Aufbau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925D0E1-CEF8-40E4-90B8-B21CB9FC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6" y="1646238"/>
            <a:ext cx="4359363" cy="4421819"/>
          </a:xfrm>
          <a:prstGeom prst="rect">
            <a:avLst/>
          </a:prstGeom>
          <a:effectLst/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CEC83F7-12AF-43C2-A467-F9BE9F2B7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34" y="1806971"/>
            <a:ext cx="6077798" cy="1686160"/>
          </a:xfrm>
          <a:prstGeom prst="rect">
            <a:avLst/>
          </a:prstGeom>
          <a:effectLst/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A612349-1E3E-4E68-A4DC-063A333CE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53" y="3849171"/>
            <a:ext cx="6137662" cy="15659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16651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D27D0F-F653-4CA3-A806-3F3747C83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9413" y="1462005"/>
            <a:ext cx="5157787" cy="823912"/>
          </a:xfrm>
        </p:spPr>
        <p:txBody>
          <a:bodyPr/>
          <a:lstStyle/>
          <a:p>
            <a:r>
              <a:rPr lang="de-DE" sz="2800" dirty="0">
                <a:latin typeface="Trebuchet MS" panose="020B0603020202020204" pitchFamily="34" charset="0"/>
              </a:rPr>
              <a:t>DATENBANKEN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5FDF6BC-5F16-407A-8665-54AF3E455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414" y="2343094"/>
            <a:ext cx="5157787" cy="3933522"/>
          </a:xfrm>
        </p:spPr>
        <p:txBody>
          <a:bodyPr/>
          <a:lstStyle/>
          <a:p>
            <a:r>
              <a:rPr lang="de-DE" sz="2400" dirty="0">
                <a:latin typeface="Trebuchet MS" panose="020B0603020202020204" pitchFamily="34" charset="0"/>
              </a:rPr>
              <a:t>Eigene Klasse „</a:t>
            </a:r>
            <a:r>
              <a:rPr lang="de-DE" sz="2400" dirty="0" err="1">
                <a:latin typeface="Trebuchet MS" panose="020B0603020202020204" pitchFamily="34" charset="0"/>
              </a:rPr>
              <a:t>DBQuery</a:t>
            </a:r>
            <a:r>
              <a:rPr lang="de-DE" sz="2400" dirty="0">
                <a:latin typeface="Trebuchet MS" panose="020B0603020202020204" pitchFamily="34" charset="0"/>
              </a:rPr>
              <a:t>“ zuständig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Verwaltet Zugriffe auf beide Datenbanken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u. A. Überprüfung der Anmeldedaten, Erstellen der Datensätze</a:t>
            </a:r>
          </a:p>
          <a:p>
            <a:endParaRPr lang="de-DE" sz="2400" dirty="0">
              <a:latin typeface="Trebuchet MS" panose="020B0603020202020204" pitchFamily="34" charset="0"/>
            </a:endParaRPr>
          </a:p>
          <a:p>
            <a:endParaRPr lang="de-DE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510F3A-C4AF-4836-9FB5-83584A0F6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16048" y="1462005"/>
            <a:ext cx="5737752" cy="823912"/>
          </a:xfrm>
        </p:spPr>
        <p:txBody>
          <a:bodyPr/>
          <a:lstStyle/>
          <a:p>
            <a:r>
              <a:rPr lang="de-DE" sz="2800" dirty="0">
                <a:latin typeface="Trebuchet MS" panose="020B0603020202020204" pitchFamily="34" charset="0"/>
              </a:rPr>
              <a:t>PASSWÖRTER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DC33A7C-11D6-4256-A5D0-37AF7886A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00750" y="2343094"/>
            <a:ext cx="5895976" cy="3898902"/>
          </a:xfrm>
        </p:spPr>
        <p:txBody>
          <a:bodyPr/>
          <a:lstStyle/>
          <a:p>
            <a:r>
              <a:rPr lang="de-DE" sz="2400" dirty="0">
                <a:latin typeface="Trebuchet MS" panose="020B0603020202020204" pitchFamily="34" charset="0"/>
              </a:rPr>
              <a:t>Modifizierte Klasse „</a:t>
            </a:r>
            <a:r>
              <a:rPr lang="de-DE" sz="2400" dirty="0" err="1">
                <a:latin typeface="Trebuchet MS" panose="020B0603020202020204" pitchFamily="34" charset="0"/>
              </a:rPr>
              <a:t>PasswordHasher</a:t>
            </a:r>
            <a:r>
              <a:rPr lang="de-DE" sz="2400" dirty="0">
                <a:latin typeface="Trebuchet MS" panose="020B0603020202020204" pitchFamily="34" charset="0"/>
              </a:rPr>
              <a:t>“ von </a:t>
            </a:r>
            <a:r>
              <a:rPr lang="de-DE" sz="2400" b="1" i="1" dirty="0">
                <a:latin typeface="Trebuchet MS" panose="020B0603020202020204" pitchFamily="34" charset="0"/>
              </a:rPr>
              <a:t>learnjavaonline.com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Verwaltet sämtliche Interaktionen mit Passwörtern, z.B.: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Generieren des Hashwerts aus einem Passwort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Überprüfen des eingegeben Passworts (</a:t>
            </a:r>
            <a:r>
              <a:rPr lang="de-DE" sz="2000" dirty="0" err="1">
                <a:latin typeface="Trebuchet MS" panose="020B0603020202020204" pitchFamily="34" charset="0"/>
              </a:rPr>
              <a:t>Hashen</a:t>
            </a:r>
            <a:r>
              <a:rPr lang="de-DE" sz="2000" dirty="0">
                <a:latin typeface="Trebuchet MS" panose="020B0603020202020204" pitchFamily="34" charset="0"/>
              </a:rPr>
              <a:t> + Vergleichen)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882C4-8B9B-4746-96C5-36A91AF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1253-D448-4037-A6C3-CC7A6E9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697C4-33D6-4C2A-899B-084BD77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12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46C44E2-00DD-4D34-9F8A-3FF5451333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Datenbanken und Passwörter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7BB9A2F-FD74-4CB9-A853-A3C5FB3DBF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Utility - Klassen</a:t>
            </a:r>
          </a:p>
        </p:txBody>
      </p:sp>
    </p:spTree>
    <p:extLst>
      <p:ext uri="{BB962C8B-B14F-4D97-AF65-F5344CB8AC3E}">
        <p14:creationId xmlns:p14="http://schemas.microsoft.com/office/powerpoint/2010/main" val="4100918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878E0-6CD5-458F-B9BA-6E3C6F3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C400B5-8E53-452E-87B4-BA9C439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272D-B2F5-4D4A-8BE2-FDC78D3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13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CB312E-8440-4D49-9195-E27AE78EF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Umsetzung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CF167-7935-480F-A4D8-24AB942E2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Anmeldung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51405A85-A1C8-42B2-A630-B31288291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22233"/>
              </p:ext>
            </p:extLst>
          </p:nvPr>
        </p:nvGraphicFramePr>
        <p:xfrm>
          <a:off x="110231" y="1701063"/>
          <a:ext cx="11998911" cy="4556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53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0E50971-2C72-43CF-B5D1-8765764FA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50E50971-2C72-43CF-B5D1-8765764FAA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7D35655-8ABB-410A-87B1-1148D8DF2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07D35655-8ABB-410A-87B1-1148D8DF26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A8B41C2-0E8F-4922-9B06-07D72E29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BA8B41C2-0E8F-4922-9B06-07D72E29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DFF1BA-6598-4F24-9042-B4E8CF5A9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12DFF1BA-6598-4F24-9042-B4E8CF5A9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BBBE257-6395-4392-9F0D-C8F816B4BF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ABBBE257-6395-4392-9F0D-C8F816B4BF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46BC9AA-DF23-4421-9B45-CA0C15278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746BC9AA-DF23-4421-9B45-CA0C152781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34D2DAF-9E30-4D61-A0F2-172F46B6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Klick auf Tabelleninhalt generiert Objekt der entspr. Klasse</a:t>
            </a:r>
          </a:p>
          <a:p>
            <a:r>
              <a:rPr lang="de-DE" dirty="0">
                <a:latin typeface="Trebuchet MS" panose="020B0603020202020204" pitchFamily="34" charset="0"/>
              </a:rPr>
              <a:t>Klasse enthält Eingabefelder als Attribute</a:t>
            </a:r>
          </a:p>
          <a:p>
            <a:r>
              <a:rPr lang="de-DE" dirty="0">
                <a:latin typeface="Trebuchet MS" panose="020B0603020202020204" pitchFamily="34" charset="0"/>
              </a:rPr>
              <a:t>Bei Knopfdruck wird der </a:t>
            </a:r>
            <a:r>
              <a:rPr lang="de-DE" b="1" i="1" dirty="0">
                <a:latin typeface="Trebuchet MS" panose="020B0603020202020204" pitchFamily="34" charset="0"/>
              </a:rPr>
              <a:t>Modus</a:t>
            </a:r>
            <a:r>
              <a:rPr lang="de-DE" dirty="0">
                <a:latin typeface="Trebuchet MS" panose="020B0603020202020204" pitchFamily="34" charset="0"/>
              </a:rPr>
              <a:t> und </a:t>
            </a:r>
            <a:r>
              <a:rPr lang="de-DE" b="1" i="1" dirty="0">
                <a:latin typeface="Trebuchet MS" panose="020B0603020202020204" pitchFamily="34" charset="0"/>
              </a:rPr>
              <a:t>alle Eingabefelder </a:t>
            </a:r>
            <a:r>
              <a:rPr lang="de-DE" dirty="0">
                <a:latin typeface="Trebuchet MS" panose="020B0603020202020204" pitchFamily="34" charset="0"/>
              </a:rPr>
              <a:t>abgefragt</a:t>
            </a:r>
          </a:p>
          <a:p>
            <a:r>
              <a:rPr lang="de-DE" dirty="0">
                <a:latin typeface="Trebuchet MS" panose="020B0603020202020204" pitchFamily="34" charset="0"/>
              </a:rPr>
              <a:t>Leere Textfelder bleiben leer</a:t>
            </a:r>
            <a:br>
              <a:rPr lang="de-DE" dirty="0">
                <a:latin typeface="Trebuchet MS" panose="020B0603020202020204" pitchFamily="34" charset="0"/>
              </a:rPr>
            </a:br>
            <a:r>
              <a:rPr lang="de-DE" dirty="0">
                <a:latin typeface="Trebuchet MS" panose="020B0603020202020204" pitchFamily="34" charset="0"/>
              </a:rPr>
              <a:t>Leere Nummernfelder werden mit </a:t>
            </a:r>
            <a:r>
              <a:rPr lang="de-DE" b="1" i="1" dirty="0">
                <a:latin typeface="Trebuchet MS" panose="020B0603020202020204" pitchFamily="34" charset="0"/>
              </a:rPr>
              <a:t>-1 </a:t>
            </a:r>
            <a:r>
              <a:rPr lang="de-DE" dirty="0">
                <a:latin typeface="Trebuchet MS" panose="020B0603020202020204" pitchFamily="34" charset="0"/>
              </a:rPr>
              <a:t>gefüllt</a:t>
            </a:r>
          </a:p>
          <a:p>
            <a:r>
              <a:rPr lang="de-DE" b="1" i="1" dirty="0">
                <a:latin typeface="Trebuchet MS" panose="020B0603020202020204" pitchFamily="34" charset="0"/>
              </a:rPr>
              <a:t>-1 </a:t>
            </a:r>
            <a:r>
              <a:rPr lang="de-DE" dirty="0">
                <a:latin typeface="Trebuchet MS" panose="020B0603020202020204" pitchFamily="34" charset="0"/>
              </a:rPr>
              <a:t>wird beim Erstellen der SQL – Abfrage abgefangen</a:t>
            </a:r>
            <a:endParaRPr lang="de-DE" b="1" i="1" dirty="0">
              <a:latin typeface="Trebuchet MS" panose="020B0603020202020204" pitchFamily="34" charset="0"/>
            </a:endParaRPr>
          </a:p>
          <a:p>
            <a:r>
              <a:rPr lang="de-DE" dirty="0">
                <a:latin typeface="Trebuchet MS" panose="020B0603020202020204" pitchFamily="34" charset="0"/>
              </a:rPr>
              <a:t>Daten werden in vorgefertigte Abfrage geformt</a:t>
            </a:r>
          </a:p>
          <a:p>
            <a:r>
              <a:rPr lang="de-DE" dirty="0">
                <a:latin typeface="Trebuchet MS" panose="020B0603020202020204" pitchFamily="34" charset="0"/>
              </a:rPr>
              <a:t>Abfrage wird ausgeführt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CF168A-0B51-4E21-9D88-BC99D795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8FF4C-C2E2-4FAE-8786-A21704CC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B76FFD-FE61-49EF-AA55-5E397B5F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14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E1D039F-FCE9-4932-877A-73768C2AEA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Der gesamte Prozess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4E5F315-9C00-4021-B0CD-7F7B4C424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 anlegen</a:t>
            </a:r>
          </a:p>
        </p:txBody>
      </p:sp>
    </p:spTree>
    <p:extLst>
      <p:ext uri="{BB962C8B-B14F-4D97-AF65-F5344CB8AC3E}">
        <p14:creationId xmlns:p14="http://schemas.microsoft.com/office/powerpoint/2010/main" val="54705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7EEDA65-3637-44B9-92CB-105C16896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Zu viel Arbeit geplant</a:t>
            </a:r>
          </a:p>
          <a:p>
            <a:r>
              <a:rPr lang="de-DE" dirty="0">
                <a:latin typeface="Trebuchet MS" panose="020B0603020202020204" pitchFamily="34" charset="0"/>
              </a:rPr>
              <a:t>Projekte werden schnell komplex</a:t>
            </a:r>
          </a:p>
          <a:p>
            <a:r>
              <a:rPr lang="de-DE" dirty="0">
                <a:latin typeface="Trebuchet MS" panose="020B0603020202020204" pitchFamily="34" charset="0"/>
              </a:rPr>
              <a:t>Google (</a:t>
            </a:r>
            <a:r>
              <a:rPr lang="de-DE" i="1" dirty="0" err="1">
                <a:latin typeface="Trebuchet MS" panose="020B0603020202020204" pitchFamily="34" charset="0"/>
              </a:rPr>
              <a:t>Stackoverflow</a:t>
            </a:r>
            <a:r>
              <a:rPr lang="de-DE" dirty="0">
                <a:latin typeface="Trebuchet MS" panose="020B0603020202020204" pitchFamily="34" charset="0"/>
              </a:rPr>
              <a:t>) ist dein Freund</a:t>
            </a:r>
          </a:p>
          <a:p>
            <a:r>
              <a:rPr lang="de-DE" dirty="0">
                <a:latin typeface="Trebuchet MS" panose="020B0603020202020204" pitchFamily="34" charset="0"/>
              </a:rPr>
              <a:t>Benutzt </a:t>
            </a:r>
            <a:r>
              <a:rPr lang="de-DE" dirty="0" err="1">
                <a:latin typeface="Trebuchet MS" panose="020B0603020202020204" pitchFamily="34" charset="0"/>
              </a:rPr>
              <a:t>Github</a:t>
            </a:r>
            <a:r>
              <a:rPr lang="de-DE" dirty="0">
                <a:latin typeface="Trebuchet MS" panose="020B0603020202020204" pitchFamily="34" charset="0"/>
              </a:rPr>
              <a:t>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E3CCD5-F2B4-418B-86C9-4DC3F0AD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1E0290-2CA6-4091-8E08-9337F87F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DBA624-6658-4B79-A0A8-88145672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90DDA5-1EE9-49AA-9EE4-86DF351CF9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EDB450E-B74F-4BE9-8E1C-4D8BBD52F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Fazit und Tipps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4DDE0D-C595-497E-BCB6-64562DCE7860}"/>
              </a:ext>
            </a:extLst>
          </p:cNvPr>
          <p:cNvSpPr txBox="1"/>
          <p:nvPr/>
        </p:nvSpPr>
        <p:spPr>
          <a:xfrm rot="21251690">
            <a:off x="3174183" y="2703440"/>
            <a:ext cx="975671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b="1" dirty="0">
                <a:latin typeface="Trebuchet MS" panose="020B0603020202020204" pitchFamily="34" charset="0"/>
              </a:rPr>
              <a:t>Benutzt </a:t>
            </a:r>
            <a:r>
              <a:rPr lang="de-DE" sz="11500" b="1" dirty="0" err="1">
                <a:latin typeface="Trebuchet MS" panose="020B0603020202020204" pitchFamily="34" charset="0"/>
              </a:rPr>
              <a:t>IntelliJ</a:t>
            </a:r>
            <a:r>
              <a:rPr lang="de-DE" sz="11500" b="1" dirty="0">
                <a:latin typeface="Trebuchet MS" panose="020B0603020202020204" pitchFamily="34" charset="0"/>
              </a:rPr>
              <a:t> &lt;3</a:t>
            </a:r>
          </a:p>
        </p:txBody>
      </p:sp>
    </p:spTree>
    <p:extLst>
      <p:ext uri="{BB962C8B-B14F-4D97-AF65-F5344CB8AC3E}">
        <p14:creationId xmlns:p14="http://schemas.microsoft.com/office/powerpoint/2010/main" val="176466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A59A8-70ED-4BAD-910E-265A835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01653-F5EC-4843-8E82-4E81963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50CACA-C4A9-4357-8DDB-E002739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16</a:t>
            </a:fld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0A684C-F70D-49AF-93D0-D1FC562D9DE5}"/>
              </a:ext>
            </a:extLst>
          </p:cNvPr>
          <p:cNvSpPr txBox="1"/>
          <p:nvPr/>
        </p:nvSpPr>
        <p:spPr>
          <a:xfrm>
            <a:off x="0" y="6011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latin typeface="Trebuchet MS" panose="020B0603020202020204" pitchFamily="34" charset="0"/>
              </a:rPr>
              <a:t>Vielen Dank für Eure Aufmerksamkeit!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094067-86D9-4382-A4B9-7480948ECA41}"/>
              </a:ext>
            </a:extLst>
          </p:cNvPr>
          <p:cNvSpPr txBox="1"/>
          <p:nvPr/>
        </p:nvSpPr>
        <p:spPr>
          <a:xfrm rot="20921754">
            <a:off x="893690" y="3003588"/>
            <a:ext cx="58550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dirty="0">
                <a:latin typeface="Trebuchet MS" panose="020B0603020202020204" pitchFamily="34" charset="0"/>
              </a:rPr>
              <a:t>Fragen?</a:t>
            </a:r>
          </a:p>
        </p:txBody>
      </p:sp>
      <p:pic>
        <p:nvPicPr>
          <p:cNvPr id="6" name="Grafik 5" descr="Grinsendes Gesicht mit einfarbiger Füllung">
            <a:extLst>
              <a:ext uri="{FF2B5EF4-FFF2-40B4-BE49-F238E27FC236}">
                <a16:creationId xmlns:a16="http://schemas.microsoft.com/office/drawing/2014/main" id="{2FBF12DD-81D0-41D2-80E1-C74D2EF4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926" y="2267125"/>
            <a:ext cx="2624356" cy="26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842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EB516-FD50-4968-A997-4D0ACD9C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07.01.2020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5A5168-77E2-45B6-8C2C-D617684D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9A9BA-A07E-43E9-831A-4F31F6EA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2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6256A19-0B00-4F60-B374-7F40FDC51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9233" y="756538"/>
            <a:ext cx="4248000" cy="571500"/>
          </a:xfrm>
        </p:spPr>
        <p:txBody>
          <a:bodyPr/>
          <a:lstStyle/>
          <a:p>
            <a:r>
              <a:rPr lang="de-DE" dirty="0"/>
              <a:t>Handout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90BD57-49F9-4B60-8F6D-53E7E1B9E6DE}"/>
              </a:ext>
            </a:extLst>
          </p:cNvPr>
          <p:cNvSpPr txBox="1"/>
          <p:nvPr/>
        </p:nvSpPr>
        <p:spPr>
          <a:xfrm>
            <a:off x="926373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Hauptfunktionen</a:t>
            </a:r>
          </a:p>
        </p:txBody>
      </p:sp>
      <p:pic>
        <p:nvPicPr>
          <p:cNvPr id="7" name="Grafik 6" descr="Datenbank">
            <a:extLst>
              <a:ext uri="{FF2B5EF4-FFF2-40B4-BE49-F238E27FC236}">
                <a16:creationId xmlns:a16="http://schemas.microsoft.com/office/drawing/2014/main" id="{2D3B6209-B4A5-453A-897E-005A224B1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6640" y="2742263"/>
            <a:ext cx="1746441" cy="1746441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7DAA9151-BBB4-4221-8854-A032256E7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68833" y="2572818"/>
            <a:ext cx="1921777" cy="1921777"/>
          </a:xfrm>
          <a:prstGeom prst="rect">
            <a:avLst/>
          </a:prstGeom>
        </p:spPr>
      </p:pic>
      <p:pic>
        <p:nvPicPr>
          <p:cNvPr id="13" name="Grafik 12" descr="Bild">
            <a:extLst>
              <a:ext uri="{FF2B5EF4-FFF2-40B4-BE49-F238E27FC236}">
                <a16:creationId xmlns:a16="http://schemas.microsoft.com/office/drawing/2014/main" id="{1131C5B6-28B9-42A6-BB0D-E7396F7243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5342" y="3157786"/>
            <a:ext cx="1131712" cy="1131712"/>
          </a:xfrm>
          <a:prstGeom prst="rect">
            <a:avLst/>
          </a:prstGeom>
        </p:spPr>
      </p:pic>
      <p:pic>
        <p:nvPicPr>
          <p:cNvPr id="15" name="Grafik 14" descr="Browserfenster">
            <a:extLst>
              <a:ext uri="{FF2B5EF4-FFF2-40B4-BE49-F238E27FC236}">
                <a16:creationId xmlns:a16="http://schemas.microsoft.com/office/drawing/2014/main" id="{36FE17D7-9AA3-4596-A7CD-7CAE37C66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44375" y="2572818"/>
            <a:ext cx="2097597" cy="209759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E0A3091-6217-4A4B-A90F-390FA76E8DCD}"/>
              </a:ext>
            </a:extLst>
          </p:cNvPr>
          <p:cNvSpPr txBox="1"/>
          <p:nvPr/>
        </p:nvSpPr>
        <p:spPr>
          <a:xfrm>
            <a:off x="3414048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GUI - Design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0694194-27CE-463C-85FC-17742AFE5AC2}"/>
              </a:ext>
            </a:extLst>
          </p:cNvPr>
          <p:cNvSpPr txBox="1"/>
          <p:nvPr/>
        </p:nvSpPr>
        <p:spPr>
          <a:xfrm>
            <a:off x="6181988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Statistiken</a:t>
            </a:r>
          </a:p>
        </p:txBody>
      </p:sp>
      <p:pic>
        <p:nvPicPr>
          <p:cNvPr id="22" name="Grafik 21" descr="Workflow">
            <a:extLst>
              <a:ext uri="{FF2B5EF4-FFF2-40B4-BE49-F238E27FC236}">
                <a16:creationId xmlns:a16="http://schemas.microsoft.com/office/drawing/2014/main" id="{C5DCB0CF-44E8-4692-92D4-5E80A4D75C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83642" y="2572819"/>
            <a:ext cx="1993508" cy="199350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B1FBCF6B-6AE5-4B6A-A5F7-F04BF728EE9D}"/>
              </a:ext>
            </a:extLst>
          </p:cNvPr>
          <p:cNvSpPr txBox="1"/>
          <p:nvPr/>
        </p:nvSpPr>
        <p:spPr>
          <a:xfrm>
            <a:off x="8938422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Umsetzung</a:t>
            </a:r>
          </a:p>
        </p:txBody>
      </p:sp>
    </p:spTree>
    <p:extLst>
      <p:ext uri="{BB962C8B-B14F-4D97-AF65-F5344CB8AC3E}">
        <p14:creationId xmlns:p14="http://schemas.microsoft.com/office/powerpoint/2010/main" val="26586214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F5A0EC-FEBD-43AA-8600-2BDED628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14" y="1323716"/>
            <a:ext cx="5157787" cy="823912"/>
          </a:xfrm>
        </p:spPr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Manipulation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FFB197-E2B8-49D0-8F36-3D9BC81D3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</p:spPr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Datensätze anlegen (</a:t>
            </a:r>
            <a:r>
              <a:rPr lang="de-DE" i="1" dirty="0" err="1">
                <a:latin typeface="Trebuchet MS" panose="020B0603020202020204" pitchFamily="34" charset="0"/>
              </a:rPr>
              <a:t>insert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editieren (</a:t>
            </a:r>
            <a:r>
              <a:rPr lang="de-DE" i="1" dirty="0">
                <a:latin typeface="Trebuchet MS" panose="020B0603020202020204" pitchFamily="34" charset="0"/>
              </a:rPr>
              <a:t>alter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löschen (</a:t>
            </a:r>
            <a:r>
              <a:rPr lang="de-DE" i="1" dirty="0" err="1">
                <a:latin typeface="Trebuchet MS" panose="020B0603020202020204" pitchFamily="34" charset="0"/>
              </a:rPr>
              <a:t>delete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abfragen (</a:t>
            </a:r>
            <a:r>
              <a:rPr lang="de-DE" i="1" dirty="0" err="1">
                <a:latin typeface="Trebuchet MS" panose="020B0603020202020204" pitchFamily="34" charset="0"/>
              </a:rPr>
              <a:t>select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08980C-224F-4EA3-B939-F87CF2C1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Control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00B7AB7-605B-4B58-84DF-6A9F6DBA5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Benutzer erstellen (</a:t>
            </a:r>
            <a:r>
              <a:rPr lang="de-DE" i="1" dirty="0" err="1">
                <a:latin typeface="Trebuchet MS" panose="020B0603020202020204" pitchFamily="34" charset="0"/>
              </a:rPr>
              <a:t>create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zuweisen (</a:t>
            </a:r>
            <a:r>
              <a:rPr lang="de-DE" i="1" dirty="0" err="1">
                <a:latin typeface="Trebuchet MS" panose="020B0603020202020204" pitchFamily="34" charset="0"/>
              </a:rPr>
              <a:t>grant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widerrufen (</a:t>
            </a:r>
            <a:r>
              <a:rPr lang="de-DE" i="1" dirty="0" err="1">
                <a:latin typeface="Trebuchet MS" panose="020B0603020202020204" pitchFamily="34" charset="0"/>
              </a:rPr>
              <a:t>revoke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45DA7-4AE3-4FEC-8998-6BFBE67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0F19E-A150-408E-A038-0B8569C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46B0-905B-4847-8CDD-28DCAE9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3</a:t>
            </a:fld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DD0FD2-B80B-4994-BB92-67379E1E5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Planung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4B3AFD3-8A51-41DC-84D8-8A31A1EE8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3179" y="683490"/>
            <a:ext cx="4565642" cy="571500"/>
          </a:xfrm>
        </p:spPr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Hauptfunktionen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85326E-FCB9-4AA4-AD34-FC582BDCE351}"/>
              </a:ext>
            </a:extLst>
          </p:cNvPr>
          <p:cNvSpPr/>
          <p:nvPr/>
        </p:nvSpPr>
        <p:spPr>
          <a:xfrm>
            <a:off x="3048000" y="46994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„Über Nordwind – Tool“ 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Sicheres Anmeldefenster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0" grpId="1" uiExpand="1" build="p"/>
      <p:bldP spid="9" grpId="0" build="p"/>
      <p:bldP spid="9" grpId="1" build="p"/>
      <p:bldP spid="11" grpId="0" build="p"/>
      <p:bldP spid="11" grpId="1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07.01.2020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Anmeldefenster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GUI Design</a:t>
            </a:r>
          </a:p>
        </p:txBody>
      </p:sp>
      <p:pic>
        <p:nvPicPr>
          <p:cNvPr id="26" name="Grafik 2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BC3127A-E7C9-410D-8D64-DF35D585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10" y="1837512"/>
            <a:ext cx="7714579" cy="4339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7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0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07.01.2020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Anlegen von Datensätzen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GUI Design</a:t>
            </a:r>
          </a:p>
        </p:txBody>
      </p:sp>
      <p:pic>
        <p:nvPicPr>
          <p:cNvPr id="24" name="Grafik 2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31D0F3E-F404-43CA-B30F-C2E994B2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00" y="1832294"/>
            <a:ext cx="7711999" cy="433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290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69910-99E2-440C-A8CB-8E4FB07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1389C8-623A-421C-870E-1092328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8246-E7C5-48DA-8299-E8C332E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5C8738-4C59-4367-BAB8-BABC6F7A6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6F91F0-9790-4DA7-BF62-B3C3310B8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Statistiken</a:t>
            </a:r>
          </a:p>
        </p:txBody>
      </p:sp>
      <p:pic>
        <p:nvPicPr>
          <p:cNvPr id="11" name="Grafik 10" descr="Stoppuhr">
            <a:extLst>
              <a:ext uri="{FF2B5EF4-FFF2-40B4-BE49-F238E27FC236}">
                <a16:creationId xmlns:a16="http://schemas.microsoft.com/office/drawing/2014/main" id="{BB378F41-13A3-4AF5-A3A8-F854565B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7035" y="2027529"/>
            <a:ext cx="1466765" cy="1466765"/>
          </a:xfrm>
          <a:prstGeom prst="rect">
            <a:avLst/>
          </a:prstGeom>
        </p:spPr>
      </p:pic>
      <p:pic>
        <p:nvPicPr>
          <p:cNvPr id="13" name="Grafik 12" descr="Datenbank">
            <a:extLst>
              <a:ext uri="{FF2B5EF4-FFF2-40B4-BE49-F238E27FC236}">
                <a16:creationId xmlns:a16="http://schemas.microsoft.com/office/drawing/2014/main" id="{7A7EBB7E-4C4D-4EB8-B67C-17FC565563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9904" y="4028663"/>
            <a:ext cx="1371915" cy="1371915"/>
          </a:xfrm>
          <a:prstGeom prst="rect">
            <a:avLst/>
          </a:prstGeom>
        </p:spPr>
      </p:pic>
      <p:pic>
        <p:nvPicPr>
          <p:cNvPr id="23" name="Inhaltsplatzhalter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5F2D72-E2AC-49EE-82A2-BDB5357ED4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5339" r="24407" b="5592"/>
          <a:stretch/>
        </p:blipFill>
        <p:spPr>
          <a:xfrm>
            <a:off x="838200" y="2221142"/>
            <a:ext cx="1170671" cy="107954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A520C3D-5C3C-4B6B-9EC2-E646350AF82C}"/>
              </a:ext>
            </a:extLst>
          </p:cNvPr>
          <p:cNvSpPr txBox="1"/>
          <p:nvPr/>
        </p:nvSpPr>
        <p:spPr>
          <a:xfrm>
            <a:off x="7343863" y="2514285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Trebuchet MS" panose="020B0603020202020204" pitchFamily="34" charset="0"/>
              </a:rPr>
              <a:t>~143 Stunden Arbeit</a:t>
            </a:r>
          </a:p>
          <a:p>
            <a:pPr algn="r"/>
            <a:r>
              <a:rPr lang="de-DE" b="1" dirty="0">
                <a:latin typeface="Trebuchet MS" panose="020B0603020202020204" pitchFamily="34" charset="0"/>
              </a:rPr>
              <a:t>in 23 Tagen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233625-02B2-49BE-924A-E9C4F16578CD}"/>
              </a:ext>
            </a:extLst>
          </p:cNvPr>
          <p:cNvSpPr txBox="1"/>
          <p:nvPr/>
        </p:nvSpPr>
        <p:spPr>
          <a:xfrm>
            <a:off x="2008871" y="2211460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2747 Zeilen in 16 Klassendateien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Davon 1857 Zeilen reiner 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CBB9A3-E737-41E5-BE16-30E002E2AB8F}"/>
              </a:ext>
            </a:extLst>
          </p:cNvPr>
          <p:cNvSpPr txBox="1"/>
          <p:nvPr/>
        </p:nvSpPr>
        <p:spPr>
          <a:xfrm>
            <a:off x="3581400" y="4282975"/>
            <a:ext cx="210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nordwind_tool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1 Tabelle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6 Attribute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4BFA3D-D3E0-4D8F-9B48-80FE59EFB71C}"/>
              </a:ext>
            </a:extLst>
          </p:cNvPr>
          <p:cNvSpPr/>
          <p:nvPr/>
        </p:nvSpPr>
        <p:spPr>
          <a:xfrm>
            <a:off x="6591819" y="4267633"/>
            <a:ext cx="2453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7 Tabellen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Insg. 123 Attribute</a:t>
            </a:r>
          </a:p>
        </p:txBody>
      </p:sp>
    </p:spTree>
    <p:extLst>
      <p:ext uri="{BB962C8B-B14F-4D97-AF65-F5344CB8AC3E}">
        <p14:creationId xmlns:p14="http://schemas.microsoft.com/office/powerpoint/2010/main" val="417080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886F71-543F-4E7B-98F0-FA7191D8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6" y="1479376"/>
            <a:ext cx="9169866" cy="495590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F11FD4-B355-4EAB-967C-DBC12644FBDE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Das Anmeldefenster</a:t>
            </a:r>
          </a:p>
        </p:txBody>
      </p:sp>
      <p:pic>
        <p:nvPicPr>
          <p:cNvPr id="17" name="Grafik 16" descr="Pfeil mit einer Linie: Gerade">
            <a:extLst>
              <a:ext uri="{FF2B5EF4-FFF2-40B4-BE49-F238E27FC236}">
                <a16:creationId xmlns:a16="http://schemas.microsoft.com/office/drawing/2014/main" id="{F140B2CA-6DAB-4CD4-986F-32D8F474B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2896299"/>
            <a:ext cx="914400" cy="914400"/>
          </a:xfrm>
          <a:prstGeom prst="rect">
            <a:avLst/>
          </a:prstGeom>
        </p:spPr>
      </p:pic>
      <p:pic>
        <p:nvPicPr>
          <p:cNvPr id="18" name="Grafik 17" descr="Pfeil mit einer Linie: Gerade">
            <a:extLst>
              <a:ext uri="{FF2B5EF4-FFF2-40B4-BE49-F238E27FC236}">
                <a16:creationId xmlns:a16="http://schemas.microsoft.com/office/drawing/2014/main" id="{3FCE5624-B2DE-4913-B543-491CD348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3241646"/>
            <a:ext cx="914400" cy="914400"/>
          </a:xfrm>
          <a:prstGeom prst="rect">
            <a:avLst/>
          </a:prstGeom>
        </p:spPr>
      </p:pic>
      <p:pic>
        <p:nvPicPr>
          <p:cNvPr id="24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DE9D6AB-9263-4C72-A6BD-39EABF584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98" b="97370"/>
          <a:stretch/>
        </p:blipFill>
        <p:spPr>
          <a:xfrm>
            <a:off x="1514124" y="1479376"/>
            <a:ext cx="1146409" cy="130347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BFA6D180-655F-47C5-ADF9-47D064AD7CF9}"/>
              </a:ext>
            </a:extLst>
          </p:cNvPr>
          <p:cNvSpPr/>
          <p:nvPr/>
        </p:nvSpPr>
        <p:spPr>
          <a:xfrm>
            <a:off x="1514124" y="1479374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7F6ED0-506A-4037-8F3D-7F37BF4E9F73}"/>
              </a:ext>
            </a:extLst>
          </p:cNvPr>
          <p:cNvSpPr txBox="1"/>
          <p:nvPr/>
        </p:nvSpPr>
        <p:spPr>
          <a:xfrm>
            <a:off x="5260006" y="3199610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Trebuchet MS" panose="020B0603020202020204" pitchFamily="34" charset="0"/>
              </a:rPr>
              <a:t>jkrieger</a:t>
            </a:r>
            <a:endParaRPr lang="de-DE" sz="1400" dirty="0">
              <a:latin typeface="Trebuchet MS" panose="020B0603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E9AFE6-BDD4-456F-83C1-4A6E10C89184}"/>
              </a:ext>
            </a:extLst>
          </p:cNvPr>
          <p:cNvSpPr txBox="1"/>
          <p:nvPr/>
        </p:nvSpPr>
        <p:spPr>
          <a:xfrm>
            <a:off x="5260006" y="3544957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rebuchet MS" panose="020B0603020202020204" pitchFamily="34" charset="0"/>
              </a:rPr>
              <a:t>• • • • • • • • • •</a:t>
            </a:r>
          </a:p>
        </p:txBody>
      </p:sp>
    </p:spTree>
    <p:extLst>
      <p:ext uri="{BB962C8B-B14F-4D97-AF65-F5344CB8AC3E}">
        <p14:creationId xmlns:p14="http://schemas.microsoft.com/office/powerpoint/2010/main" val="130664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1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Der Homescreen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799735C-80FE-4D29-8C84-F3893EBB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65825"/>
            <a:ext cx="9138491" cy="4957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2F5173B-DA26-436E-92CB-3D9FA8E05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80704"/>
            <a:ext cx="1146409" cy="15011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963EBA70-3F44-4472-94A3-F479B32539F8}"/>
              </a:ext>
            </a:extLst>
          </p:cNvPr>
          <p:cNvSpPr/>
          <p:nvPr/>
        </p:nvSpPr>
        <p:spPr>
          <a:xfrm>
            <a:off x="1526753" y="1488469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FD0D3E2-00DC-4F46-9F4E-9117E2F05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24" y="1663503"/>
            <a:ext cx="1562181" cy="115717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A1A33F9-2CFB-4D52-A9E5-AA95895289C0}"/>
              </a:ext>
            </a:extLst>
          </p:cNvPr>
          <p:cNvSpPr/>
          <p:nvPr/>
        </p:nvSpPr>
        <p:spPr>
          <a:xfrm>
            <a:off x="9028296" y="1656186"/>
            <a:ext cx="1575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Pfeil mit einer Linie: Gerade">
            <a:extLst>
              <a:ext uri="{FF2B5EF4-FFF2-40B4-BE49-F238E27FC236}">
                <a16:creationId xmlns:a16="http://schemas.microsoft.com/office/drawing/2014/main" id="{1061730D-FD06-4BAB-AE67-3C9A175A2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9646733" y="1807630"/>
            <a:ext cx="338533" cy="338533"/>
          </a:xfrm>
          <a:prstGeom prst="rect">
            <a:avLst/>
          </a:prstGeom>
        </p:spPr>
      </p:pic>
      <p:pic>
        <p:nvPicPr>
          <p:cNvPr id="28" name="Grafik 27" descr="Pfeil mit einer Linie: Gerade">
            <a:extLst>
              <a:ext uri="{FF2B5EF4-FFF2-40B4-BE49-F238E27FC236}">
                <a16:creationId xmlns:a16="http://schemas.microsoft.com/office/drawing/2014/main" id="{5BB3B659-4361-473F-B852-DD38551FD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10208245" y="1805707"/>
            <a:ext cx="338533" cy="3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5" grpId="0" animBg="1"/>
      <p:bldP spid="25" grpId="1" animBg="1"/>
      <p:bldP spid="2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D5773-1A97-46E4-A563-4AAD46EB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B17AF9-D081-4B36-B231-5042A423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14C2DF-5819-4B66-A752-C2291DBE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311C28-2A10-4D23-99E5-E247E03E6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496" y="681037"/>
            <a:ext cx="4819007" cy="571500"/>
          </a:xfrm>
        </p:spPr>
        <p:txBody>
          <a:bodyPr/>
          <a:lstStyle/>
          <a:p>
            <a:r>
              <a:rPr lang="de-DE" dirty="0"/>
              <a:t>Datensätze anlegen</a:t>
            </a:r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47B745E-58DD-463A-8547-E23E2AB8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92" y="1463698"/>
            <a:ext cx="9139613" cy="4957200"/>
          </a:xfrm>
          <a:prstGeom prst="rect">
            <a:avLst/>
          </a:prstGeom>
        </p:spPr>
      </p:pic>
      <p:pic>
        <p:nvPicPr>
          <p:cNvPr id="18" name="Grafik 17" descr="Ein Bild, das Screenshot, Tisch, Computer, Schild enthält.&#10;&#10;Automatisch generierte Beschreibung">
            <a:extLst>
              <a:ext uri="{FF2B5EF4-FFF2-40B4-BE49-F238E27FC236}">
                <a16:creationId xmlns:a16="http://schemas.microsoft.com/office/drawing/2014/main" id="{818F7B92-DAB4-4B65-B56C-BC68CFDDC2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/>
          <a:stretch/>
        </p:blipFill>
        <p:spPr>
          <a:xfrm>
            <a:off x="1673938" y="2352675"/>
            <a:ext cx="2374187" cy="357663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FCF3E3D-D1E6-4612-A2A8-1EF05A629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03117"/>
            <a:ext cx="3816481" cy="381648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C7730FD-BA1A-41E6-BA17-12BDE18585B7}"/>
              </a:ext>
            </a:extLst>
          </p:cNvPr>
          <p:cNvSpPr txBox="1"/>
          <p:nvPr/>
        </p:nvSpPr>
        <p:spPr>
          <a:xfrm>
            <a:off x="5017376" y="2456744"/>
            <a:ext cx="4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Trebuchet MS" panose="020B0603020202020204" pitchFamily="34" charset="0"/>
              </a:rPr>
              <a:t>1337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6B0F8C-DF36-4962-BDFE-998D76563DC5}"/>
              </a:ext>
            </a:extLst>
          </p:cNvPr>
          <p:cNvSpPr txBox="1"/>
          <p:nvPr/>
        </p:nvSpPr>
        <p:spPr>
          <a:xfrm>
            <a:off x="5003089" y="2704166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URMOM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D89CA-6CF0-4C89-AE69-36C33FCE5C54}"/>
              </a:ext>
            </a:extLst>
          </p:cNvPr>
          <p:cNvSpPr txBox="1"/>
          <p:nvPr/>
        </p:nvSpPr>
        <p:spPr>
          <a:xfrm>
            <a:off x="5005470" y="2953969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C010612-46E2-4DE3-ABB5-56CEF5F2F8B4}"/>
              </a:ext>
            </a:extLst>
          </p:cNvPr>
          <p:cNvSpPr txBox="1"/>
          <p:nvPr/>
        </p:nvSpPr>
        <p:spPr>
          <a:xfrm>
            <a:off x="5003089" y="320377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1CA5C0-BF5E-48BB-AD37-5C5E1AD23F9B}"/>
              </a:ext>
            </a:extLst>
          </p:cNvPr>
          <p:cNvSpPr txBox="1"/>
          <p:nvPr/>
        </p:nvSpPr>
        <p:spPr>
          <a:xfrm>
            <a:off x="5003130" y="346178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7473B0-3F3A-4DDC-9532-0059227E2489}"/>
              </a:ext>
            </a:extLst>
          </p:cNvPr>
          <p:cNvSpPr txBox="1"/>
          <p:nvPr/>
        </p:nvSpPr>
        <p:spPr>
          <a:xfrm>
            <a:off x="5000709" y="370337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E9ADBBC-2A18-4CD8-9649-A87CEC23B32F}"/>
              </a:ext>
            </a:extLst>
          </p:cNvPr>
          <p:cNvSpPr txBox="1"/>
          <p:nvPr/>
        </p:nvSpPr>
        <p:spPr>
          <a:xfrm>
            <a:off x="5017376" y="396138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70A67C3-E34B-4026-BE1C-96AE2605DF0D}"/>
              </a:ext>
            </a:extLst>
          </p:cNvPr>
          <p:cNvSpPr txBox="1"/>
          <p:nvPr/>
        </p:nvSpPr>
        <p:spPr>
          <a:xfrm>
            <a:off x="5017376" y="4211191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31,11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E569F27-5012-4457-9679-516F1BFD6B6E}"/>
              </a:ext>
            </a:extLst>
          </p:cNvPr>
          <p:cNvSpPr txBox="1"/>
          <p:nvPr/>
        </p:nvSpPr>
        <p:spPr>
          <a:xfrm>
            <a:off x="5017376" y="4460657"/>
            <a:ext cx="80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Julian Krieger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C73484-C51A-4273-B729-21C332C1BE8C}"/>
              </a:ext>
            </a:extLst>
          </p:cNvPr>
          <p:cNvSpPr txBox="1"/>
          <p:nvPr/>
        </p:nvSpPr>
        <p:spPr>
          <a:xfrm>
            <a:off x="5000709" y="4710123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Frankenstraße 200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6C72921-44F0-4756-9799-D651B464ACA2}"/>
              </a:ext>
            </a:extLst>
          </p:cNvPr>
          <p:cNvSpPr txBox="1"/>
          <p:nvPr/>
        </p:nvSpPr>
        <p:spPr>
          <a:xfrm>
            <a:off x="5000709" y="496311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45134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996B0F0-7BB8-42CC-8329-C2A2E1A5B6AD}"/>
              </a:ext>
            </a:extLst>
          </p:cNvPr>
          <p:cNvSpPr txBox="1"/>
          <p:nvPr/>
        </p:nvSpPr>
        <p:spPr>
          <a:xfrm>
            <a:off x="5003255" y="5210208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Essen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27885DB-F757-42A1-8FB8-B7DF5D17BF67}"/>
              </a:ext>
            </a:extLst>
          </p:cNvPr>
          <p:cNvSpPr txBox="1"/>
          <p:nvPr/>
        </p:nvSpPr>
        <p:spPr>
          <a:xfrm>
            <a:off x="5000709" y="546740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Deutschland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0B52A48-ED95-4FB9-B78F-EC6D93D9EE32}"/>
              </a:ext>
            </a:extLst>
          </p:cNvPr>
          <p:cNvSpPr txBox="1"/>
          <p:nvPr/>
        </p:nvSpPr>
        <p:spPr>
          <a:xfrm>
            <a:off x="5003089" y="2953632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TEST</a:t>
            </a:r>
          </a:p>
        </p:txBody>
      </p:sp>
      <p:pic>
        <p:nvPicPr>
          <p:cNvPr id="35" name="Grafik 34" descr="Pfeil mit einer Linie: Gerade">
            <a:extLst>
              <a:ext uri="{FF2B5EF4-FFF2-40B4-BE49-F238E27FC236}">
                <a16:creationId xmlns:a16="http://schemas.microsoft.com/office/drawing/2014/main" id="{D28E2385-E3F0-4A67-A1C2-5E4C35708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5442347" y="2914656"/>
            <a:ext cx="288442" cy="288442"/>
          </a:xfrm>
          <a:prstGeom prst="rect">
            <a:avLst/>
          </a:prstGeom>
        </p:spPr>
      </p:pic>
      <p:pic>
        <p:nvPicPr>
          <p:cNvPr id="37" name="Grafik 3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B5304AB-5E98-4ABC-83E7-D211BB7E6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30" y="3292691"/>
            <a:ext cx="261974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7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2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3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4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5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6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6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7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8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9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1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11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Backgrou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3" grpId="1"/>
      <p:bldP spid="24" grpId="0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3" grpId="1"/>
      <p:bldP spid="3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496</Words>
  <Application>Microsoft Office PowerPoint</Application>
  <PresentationFormat>Breitbild</PresentationFormat>
  <Paragraphs>159</Paragraphs>
  <Slides>16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(Überschrift)</vt:lpstr>
      <vt:lpstr>Calibri Light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111</cp:revision>
  <dcterms:created xsi:type="dcterms:W3CDTF">2019-10-14T15:39:02Z</dcterms:created>
  <dcterms:modified xsi:type="dcterms:W3CDTF">2020-01-07T19:52:51Z</dcterms:modified>
</cp:coreProperties>
</file>