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6" r:id="rId5"/>
    <p:sldId id="268" r:id="rId6"/>
    <p:sldId id="258" r:id="rId7"/>
    <p:sldId id="259" r:id="rId8"/>
    <p:sldId id="265" r:id="rId9"/>
    <p:sldId id="264" r:id="rId10"/>
    <p:sldId id="261" r:id="rId11"/>
    <p:sldId id="260" r:id="rId12"/>
    <p:sldId id="269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F76B7-3E1D-4A7B-9965-8B05BCF25B6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5C527DA2-BA91-4D72-8FC4-F56D4F318E1A}">
      <dgm:prSet phldrT="[Text]" phldr="1"/>
      <dgm:spPr/>
      <dgm:t>
        <a:bodyPr/>
        <a:lstStyle/>
        <a:p>
          <a:endParaRPr lang="de-DE" dirty="0"/>
        </a:p>
      </dgm:t>
    </dgm:pt>
    <dgm:pt modelId="{9552E2FC-434F-4A67-8814-EEAECA2975BF}" type="parTrans" cxnId="{6F4EF5C9-4E64-4264-821F-E0D95113F934}">
      <dgm:prSet/>
      <dgm:spPr/>
      <dgm:t>
        <a:bodyPr/>
        <a:lstStyle/>
        <a:p>
          <a:endParaRPr lang="de-DE"/>
        </a:p>
      </dgm:t>
    </dgm:pt>
    <dgm:pt modelId="{BDCDCD9C-9F78-4F05-82BF-6D5EACC174C6}" type="sibTrans" cxnId="{6F4EF5C9-4E64-4264-821F-E0D95113F934}">
      <dgm:prSet/>
      <dgm:spPr/>
      <dgm:t>
        <a:bodyPr/>
        <a:lstStyle/>
        <a:p>
          <a:endParaRPr lang="de-DE"/>
        </a:p>
      </dgm:t>
    </dgm:pt>
    <dgm:pt modelId="{EFB30B57-6156-4194-AF26-9790F84F91FF}">
      <dgm:prSet phldrT="[Text]" phldr="1"/>
      <dgm:spPr/>
      <dgm:t>
        <a:bodyPr/>
        <a:lstStyle/>
        <a:p>
          <a:endParaRPr lang="de-DE"/>
        </a:p>
      </dgm:t>
    </dgm:pt>
    <dgm:pt modelId="{D9695F21-E321-42D6-9053-6BF68EADB05F}" type="parTrans" cxnId="{D78B7E61-D1C5-47A8-89BF-E828FB19E9EA}">
      <dgm:prSet/>
      <dgm:spPr/>
      <dgm:t>
        <a:bodyPr/>
        <a:lstStyle/>
        <a:p>
          <a:endParaRPr lang="de-DE"/>
        </a:p>
      </dgm:t>
    </dgm:pt>
    <dgm:pt modelId="{0EC57F35-FAA8-44C2-8E59-8E366B32D31B}" type="sibTrans" cxnId="{D78B7E61-D1C5-47A8-89BF-E828FB19E9EA}">
      <dgm:prSet/>
      <dgm:spPr/>
      <dgm:t>
        <a:bodyPr/>
        <a:lstStyle/>
        <a:p>
          <a:endParaRPr lang="de-DE"/>
        </a:p>
      </dgm:t>
    </dgm:pt>
    <dgm:pt modelId="{9FE76915-9522-4DB4-B043-62478D62F10B}">
      <dgm:prSet phldrT="[Text]" phldr="1"/>
      <dgm:spPr/>
      <dgm:t>
        <a:bodyPr/>
        <a:lstStyle/>
        <a:p>
          <a:endParaRPr lang="de-DE"/>
        </a:p>
      </dgm:t>
    </dgm:pt>
    <dgm:pt modelId="{4FA78F31-0171-491D-B6A2-F1885C4301B1}" type="parTrans" cxnId="{6B7F1FC3-E569-424D-BB61-CE9203BB2F80}">
      <dgm:prSet/>
      <dgm:spPr/>
      <dgm:t>
        <a:bodyPr/>
        <a:lstStyle/>
        <a:p>
          <a:endParaRPr lang="de-DE"/>
        </a:p>
      </dgm:t>
    </dgm:pt>
    <dgm:pt modelId="{D3AB913D-CFBC-4A40-AA3F-8A0F94D3E535}" type="sibTrans" cxnId="{6B7F1FC3-E569-424D-BB61-CE9203BB2F80}">
      <dgm:prSet/>
      <dgm:spPr/>
      <dgm:t>
        <a:bodyPr/>
        <a:lstStyle/>
        <a:p>
          <a:endParaRPr lang="de-DE"/>
        </a:p>
      </dgm:t>
    </dgm:pt>
    <dgm:pt modelId="{2BEFF1C1-BDBF-48AB-A9B0-943AF3CE23D5}" type="pres">
      <dgm:prSet presAssocID="{05CF76B7-3E1D-4A7B-9965-8B05BCF25B63}" presName="Name0" presStyleCnt="0">
        <dgm:presLayoutVars>
          <dgm:dir/>
          <dgm:resizeHandles val="exact"/>
        </dgm:presLayoutVars>
      </dgm:prSet>
      <dgm:spPr/>
    </dgm:pt>
    <dgm:pt modelId="{EEC2449F-F896-4A4B-BEBE-D6062D501945}" type="pres">
      <dgm:prSet presAssocID="{5C527DA2-BA91-4D72-8FC4-F56D4F318E1A}" presName="node" presStyleLbl="node1" presStyleIdx="0" presStyleCnt="3">
        <dgm:presLayoutVars>
          <dgm:bulletEnabled val="1"/>
        </dgm:presLayoutVars>
      </dgm:prSet>
      <dgm:spPr/>
    </dgm:pt>
    <dgm:pt modelId="{E135A227-F98D-4FB8-8DDF-9C412AD5B38C}" type="pres">
      <dgm:prSet presAssocID="{BDCDCD9C-9F78-4F05-82BF-6D5EACC174C6}" presName="sibTrans" presStyleLbl="sibTrans2D1" presStyleIdx="0" presStyleCnt="2"/>
      <dgm:spPr/>
    </dgm:pt>
    <dgm:pt modelId="{057B0EBD-EB21-4907-B925-26E21FB5D26A}" type="pres">
      <dgm:prSet presAssocID="{BDCDCD9C-9F78-4F05-82BF-6D5EACC174C6}" presName="connectorText" presStyleLbl="sibTrans2D1" presStyleIdx="0" presStyleCnt="2"/>
      <dgm:spPr/>
    </dgm:pt>
    <dgm:pt modelId="{9D5D1FFC-7477-41E0-95BC-B91FB1B36266}" type="pres">
      <dgm:prSet presAssocID="{EFB30B57-6156-4194-AF26-9790F84F91FF}" presName="node" presStyleLbl="node1" presStyleIdx="1" presStyleCnt="3">
        <dgm:presLayoutVars>
          <dgm:bulletEnabled val="1"/>
        </dgm:presLayoutVars>
      </dgm:prSet>
      <dgm:spPr/>
    </dgm:pt>
    <dgm:pt modelId="{929928EB-5B18-46BF-8322-1840C487F3FD}" type="pres">
      <dgm:prSet presAssocID="{0EC57F35-FAA8-44C2-8E59-8E366B32D31B}" presName="sibTrans" presStyleLbl="sibTrans2D1" presStyleIdx="1" presStyleCnt="2"/>
      <dgm:spPr/>
    </dgm:pt>
    <dgm:pt modelId="{4128C369-CBEA-433E-9CBD-997DAA86336B}" type="pres">
      <dgm:prSet presAssocID="{0EC57F35-FAA8-44C2-8E59-8E366B32D31B}" presName="connectorText" presStyleLbl="sibTrans2D1" presStyleIdx="1" presStyleCnt="2"/>
      <dgm:spPr/>
    </dgm:pt>
    <dgm:pt modelId="{31BA80D5-3B36-44DB-84D0-465C8827F323}" type="pres">
      <dgm:prSet presAssocID="{9FE76915-9522-4DB4-B043-62478D62F10B}" presName="node" presStyleLbl="node1" presStyleIdx="2" presStyleCnt="3">
        <dgm:presLayoutVars>
          <dgm:bulletEnabled val="1"/>
        </dgm:presLayoutVars>
      </dgm:prSet>
      <dgm:spPr/>
    </dgm:pt>
  </dgm:ptLst>
  <dgm:cxnLst>
    <dgm:cxn modelId="{A5077110-072A-4878-A22E-6D1B5709DC06}" type="presOf" srcId="{9FE76915-9522-4DB4-B043-62478D62F10B}" destId="{31BA80D5-3B36-44DB-84D0-465C8827F323}" srcOrd="0" destOrd="0" presId="urn:microsoft.com/office/officeart/2005/8/layout/process1"/>
    <dgm:cxn modelId="{48D5B55C-7BB1-49F4-BB03-3F7708BE61CB}" type="presOf" srcId="{BDCDCD9C-9F78-4F05-82BF-6D5EACC174C6}" destId="{E135A227-F98D-4FB8-8DDF-9C412AD5B38C}" srcOrd="0" destOrd="0" presId="urn:microsoft.com/office/officeart/2005/8/layout/process1"/>
    <dgm:cxn modelId="{D78B7E61-D1C5-47A8-89BF-E828FB19E9EA}" srcId="{05CF76B7-3E1D-4A7B-9965-8B05BCF25B63}" destId="{EFB30B57-6156-4194-AF26-9790F84F91FF}" srcOrd="1" destOrd="0" parTransId="{D9695F21-E321-42D6-9053-6BF68EADB05F}" sibTransId="{0EC57F35-FAA8-44C2-8E59-8E366B32D31B}"/>
    <dgm:cxn modelId="{D7081D48-9449-42A9-B434-F615DABD943C}" type="presOf" srcId="{EFB30B57-6156-4194-AF26-9790F84F91FF}" destId="{9D5D1FFC-7477-41E0-95BC-B91FB1B36266}" srcOrd="0" destOrd="0" presId="urn:microsoft.com/office/officeart/2005/8/layout/process1"/>
    <dgm:cxn modelId="{E3CFEC9C-FB7E-4197-B30F-BDB1B9ECF143}" type="presOf" srcId="{0EC57F35-FAA8-44C2-8E59-8E366B32D31B}" destId="{4128C369-CBEA-433E-9CBD-997DAA86336B}" srcOrd="1" destOrd="0" presId="urn:microsoft.com/office/officeart/2005/8/layout/process1"/>
    <dgm:cxn modelId="{AB036F9E-FD51-4903-9E56-C848A7B8CC25}" type="presOf" srcId="{05CF76B7-3E1D-4A7B-9965-8B05BCF25B63}" destId="{2BEFF1C1-BDBF-48AB-A9B0-943AF3CE23D5}" srcOrd="0" destOrd="0" presId="urn:microsoft.com/office/officeart/2005/8/layout/process1"/>
    <dgm:cxn modelId="{FE7440BC-D4C3-4132-9219-7D55A3AFA068}" type="presOf" srcId="{5C527DA2-BA91-4D72-8FC4-F56D4F318E1A}" destId="{EEC2449F-F896-4A4B-BEBE-D6062D501945}" srcOrd="0" destOrd="0" presId="urn:microsoft.com/office/officeart/2005/8/layout/process1"/>
    <dgm:cxn modelId="{6B7F1FC3-E569-424D-BB61-CE9203BB2F80}" srcId="{05CF76B7-3E1D-4A7B-9965-8B05BCF25B63}" destId="{9FE76915-9522-4DB4-B043-62478D62F10B}" srcOrd="2" destOrd="0" parTransId="{4FA78F31-0171-491D-B6A2-F1885C4301B1}" sibTransId="{D3AB913D-CFBC-4A40-AA3F-8A0F94D3E535}"/>
    <dgm:cxn modelId="{6F4EF5C9-4E64-4264-821F-E0D95113F934}" srcId="{05CF76B7-3E1D-4A7B-9965-8B05BCF25B63}" destId="{5C527DA2-BA91-4D72-8FC4-F56D4F318E1A}" srcOrd="0" destOrd="0" parTransId="{9552E2FC-434F-4A67-8814-EEAECA2975BF}" sibTransId="{BDCDCD9C-9F78-4F05-82BF-6D5EACC174C6}"/>
    <dgm:cxn modelId="{39F1F4CE-97FF-4C55-BB47-59263CE4146F}" type="presOf" srcId="{BDCDCD9C-9F78-4F05-82BF-6D5EACC174C6}" destId="{057B0EBD-EB21-4907-B925-26E21FB5D26A}" srcOrd="1" destOrd="0" presId="urn:microsoft.com/office/officeart/2005/8/layout/process1"/>
    <dgm:cxn modelId="{F8A4EAD6-2159-437C-BFC1-C4EAF3DB88E5}" type="presOf" srcId="{0EC57F35-FAA8-44C2-8E59-8E366B32D31B}" destId="{929928EB-5B18-46BF-8322-1840C487F3FD}" srcOrd="0" destOrd="0" presId="urn:microsoft.com/office/officeart/2005/8/layout/process1"/>
    <dgm:cxn modelId="{316D6EB4-20C9-4F4D-9F39-3403FB4932A8}" type="presParOf" srcId="{2BEFF1C1-BDBF-48AB-A9B0-943AF3CE23D5}" destId="{EEC2449F-F896-4A4B-BEBE-D6062D501945}" srcOrd="0" destOrd="0" presId="urn:microsoft.com/office/officeart/2005/8/layout/process1"/>
    <dgm:cxn modelId="{31EA9B0C-A082-4C7B-B33E-58550D1C063E}" type="presParOf" srcId="{2BEFF1C1-BDBF-48AB-A9B0-943AF3CE23D5}" destId="{E135A227-F98D-4FB8-8DDF-9C412AD5B38C}" srcOrd="1" destOrd="0" presId="urn:microsoft.com/office/officeart/2005/8/layout/process1"/>
    <dgm:cxn modelId="{2EDB23CD-2CDC-4713-ADFF-68AD24031A36}" type="presParOf" srcId="{E135A227-F98D-4FB8-8DDF-9C412AD5B38C}" destId="{057B0EBD-EB21-4907-B925-26E21FB5D26A}" srcOrd="0" destOrd="0" presId="urn:microsoft.com/office/officeart/2005/8/layout/process1"/>
    <dgm:cxn modelId="{4D23CE33-878F-416C-B19C-9C0384D4857D}" type="presParOf" srcId="{2BEFF1C1-BDBF-48AB-A9B0-943AF3CE23D5}" destId="{9D5D1FFC-7477-41E0-95BC-B91FB1B36266}" srcOrd="2" destOrd="0" presId="urn:microsoft.com/office/officeart/2005/8/layout/process1"/>
    <dgm:cxn modelId="{69E8DC7D-D7CC-4465-83A7-0B749E9ACC5A}" type="presParOf" srcId="{2BEFF1C1-BDBF-48AB-A9B0-943AF3CE23D5}" destId="{929928EB-5B18-46BF-8322-1840C487F3FD}" srcOrd="3" destOrd="0" presId="urn:microsoft.com/office/officeart/2005/8/layout/process1"/>
    <dgm:cxn modelId="{CDBEC265-D79F-48DA-AF99-4A64E6F68E6D}" type="presParOf" srcId="{929928EB-5B18-46BF-8322-1840C487F3FD}" destId="{4128C369-CBEA-433E-9CBD-997DAA86336B}" srcOrd="0" destOrd="0" presId="urn:microsoft.com/office/officeart/2005/8/layout/process1"/>
    <dgm:cxn modelId="{C60E2F1F-8F41-4159-8E08-84C57227A353}" type="presParOf" srcId="{2BEFF1C1-BDBF-48AB-A9B0-943AF3CE23D5}" destId="{31BA80D5-3B36-44DB-84D0-465C8827F3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449F-F896-4A4B-BEBE-D6062D501945}">
      <dsp:nvSpPr>
        <dsp:cNvPr id="0" name=""/>
        <dsp:cNvSpPr/>
      </dsp:nvSpPr>
      <dsp:spPr>
        <a:xfrm>
          <a:off x="757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/>
        </a:p>
      </dsp:txBody>
      <dsp:txXfrm>
        <a:off x="47389" y="1303284"/>
        <a:ext cx="2185715" cy="1279581"/>
      </dsp:txXfrm>
    </dsp:sp>
    <dsp:sp modelId="{E135A227-F98D-4FB8-8DDF-9C412AD5B38C}">
      <dsp:nvSpPr>
        <dsp:cNvPr id="0" name=""/>
        <dsp:cNvSpPr/>
      </dsp:nvSpPr>
      <dsp:spPr>
        <a:xfrm>
          <a:off x="2499448" y="1662173"/>
          <a:ext cx="480251" cy="561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499448" y="1774534"/>
        <a:ext cx="336176" cy="337081"/>
      </dsp:txXfrm>
    </dsp:sp>
    <dsp:sp modelId="{9D5D1FFC-7477-41E0-95BC-B91FB1B36266}">
      <dsp:nvSpPr>
        <dsp:cNvPr id="0" name=""/>
        <dsp:cNvSpPr/>
      </dsp:nvSpPr>
      <dsp:spPr>
        <a:xfrm>
          <a:off x="317904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/>
        </a:p>
      </dsp:txBody>
      <dsp:txXfrm>
        <a:off x="3218859" y="1303284"/>
        <a:ext cx="2185715" cy="1279581"/>
      </dsp:txXfrm>
    </dsp:sp>
    <dsp:sp modelId="{929928EB-5B18-46BF-8322-1840C487F3FD}">
      <dsp:nvSpPr>
        <dsp:cNvPr id="0" name=""/>
        <dsp:cNvSpPr/>
      </dsp:nvSpPr>
      <dsp:spPr>
        <a:xfrm>
          <a:off x="5670918" y="1662173"/>
          <a:ext cx="480251" cy="561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670918" y="1774534"/>
        <a:ext cx="336176" cy="337081"/>
      </dsp:txXfrm>
    </dsp:sp>
    <dsp:sp modelId="{31BA80D5-3B36-44DB-84D0-465C8827F323}">
      <dsp:nvSpPr>
        <dsp:cNvPr id="0" name=""/>
        <dsp:cNvSpPr/>
      </dsp:nvSpPr>
      <dsp:spPr>
        <a:xfrm>
          <a:off x="635051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/>
        </a:p>
      </dsp:txBody>
      <dsp:txXfrm>
        <a:off x="6390329" y="1303284"/>
        <a:ext cx="2185715" cy="1279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23.11.2019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23.11.2019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23.11.2019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23.11.2019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1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23.11.2019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001B99B-4D7C-4E77-87C7-7CE31938C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74204"/>
            <a:ext cx="8153400" cy="9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FBF90D89-FC18-44EB-B2E5-11BAEC0F4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986704"/>
              </p:ext>
            </p:extLst>
          </p:nvPr>
        </p:nvGraphicFramePr>
        <p:xfrm>
          <a:off x="1784283" y="1701063"/>
          <a:ext cx="8623434" cy="38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Anmeldung</a:t>
            </a:r>
          </a:p>
        </p:txBody>
      </p:sp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C63717-1B73-429C-88FD-E54484D9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9510" y="681037"/>
            <a:ext cx="4412980" cy="571500"/>
          </a:xfrm>
        </p:spPr>
        <p:txBody>
          <a:bodyPr/>
          <a:lstStyle/>
          <a:p>
            <a:r>
              <a:rPr lang="de-DE" dirty="0"/>
              <a:t>MySQL Anbindung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A4BFA7-8161-4079-9C4F-6A305730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15DD8D-1C9A-453B-8A83-B8C09DC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68ACCD-E6CA-418B-95B6-DF62C72E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85529-4EB5-4EE0-843D-21709DC1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ADD919-596E-40A7-BE72-1CCFDAD575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7FF5AE-D648-4614-AE32-056E41165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39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13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1999861" y="601180"/>
            <a:ext cx="81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Trebuchet MS" panose="020B0603020202020204" pitchFamily="34" charset="0"/>
              </a:rPr>
              <a:t>Vielen Dank für die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3188998-1173-4676-A443-B9A74812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EB516-FD50-4968-A997-4D0ACD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5A5168-77E2-45B6-8C2C-D617684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9A9BA-A07E-43E9-831A-4F31F6E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256A19-0B00-4F60-B374-7F40FDC51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2658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14" y="1323716"/>
            <a:ext cx="5157787" cy="823912"/>
          </a:xfrm>
        </p:spPr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5326E-FCB9-4AA4-AD34-FC582BDCE351}"/>
              </a:ext>
            </a:extLst>
          </p:cNvPr>
          <p:cNvSpPr/>
          <p:nvPr/>
        </p:nvSpPr>
        <p:spPr>
          <a:xfrm>
            <a:off x="3048000" y="4699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„Über Nordwind – Tool“ 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Sicheres Anmeldefenster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0" grpId="1" uiExpand="1" build="p"/>
      <p:bldP spid="9" grpId="0" build="p"/>
      <p:bldP spid="9" grpId="1" build="p"/>
      <p:bldP spid="11" grpId="0" build="p"/>
      <p:bldP spid="11" grpId="1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23.11.2019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Anmeldefenster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6" name="Grafik 2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C3127A-E7C9-410D-8D64-DF35D585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10" y="1837512"/>
            <a:ext cx="7714579" cy="4339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7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0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23.11.2019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Anlegen von Datensätzen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31D0F3E-F404-43CA-B30F-C2E994B2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0" y="1832294"/>
            <a:ext cx="7711999" cy="433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9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~143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23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1" y="221146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2747 Zeilen in 16 Klassendateien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Davon 1857 Zeilen reiner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6ED0-506A-4037-8F3D-7F37BF4E9F73}"/>
              </a:ext>
            </a:extLst>
          </p:cNvPr>
          <p:cNvSpPr txBox="1"/>
          <p:nvPr/>
        </p:nvSpPr>
        <p:spPr>
          <a:xfrm>
            <a:off x="5260006" y="3199610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rebuchet MS" panose="020B0603020202020204" pitchFamily="34" charset="0"/>
              </a:rPr>
              <a:t>jkrieger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9AFE6-BDD4-456F-83C1-4A6E10C89184}"/>
              </a:ext>
            </a:extLst>
          </p:cNvPr>
          <p:cNvSpPr txBox="1"/>
          <p:nvPr/>
        </p:nvSpPr>
        <p:spPr>
          <a:xfrm>
            <a:off x="5260006" y="3544957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rebuchet MS" panose="020B0603020202020204" pitchFamily="34" charset="0"/>
              </a:rPr>
              <a:t>• • • • • • • • • •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1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Der Homescreen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99735C-80FE-4D29-8C84-F3893EBB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65825"/>
            <a:ext cx="9138491" cy="4957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F5173B-DA26-436E-92CB-3D9FA8E0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80704"/>
            <a:ext cx="1146409" cy="15011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63EBA70-3F44-4472-94A3-F479B32539F8}"/>
              </a:ext>
            </a:extLst>
          </p:cNvPr>
          <p:cNvSpPr/>
          <p:nvPr/>
        </p:nvSpPr>
        <p:spPr>
          <a:xfrm>
            <a:off x="1526753" y="1488469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D0D3E2-00DC-4F46-9F4E-9117E2F05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24" y="1663503"/>
            <a:ext cx="1562181" cy="11571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A1A33F9-2CFB-4D52-A9E5-AA95895289C0}"/>
              </a:ext>
            </a:extLst>
          </p:cNvPr>
          <p:cNvSpPr/>
          <p:nvPr/>
        </p:nvSpPr>
        <p:spPr>
          <a:xfrm>
            <a:off x="9028296" y="1656186"/>
            <a:ext cx="1575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Pfeil mit einer Linie: Gerade">
            <a:extLst>
              <a:ext uri="{FF2B5EF4-FFF2-40B4-BE49-F238E27FC236}">
                <a16:creationId xmlns:a16="http://schemas.microsoft.com/office/drawing/2014/main" id="{1061730D-FD06-4BAB-AE67-3C9A175A2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9646733" y="1807630"/>
            <a:ext cx="338533" cy="338533"/>
          </a:xfrm>
          <a:prstGeom prst="rect">
            <a:avLst/>
          </a:prstGeom>
        </p:spPr>
      </p:pic>
      <p:pic>
        <p:nvPicPr>
          <p:cNvPr id="28" name="Grafik 27" descr="Pfeil mit einer Linie: Gerade">
            <a:extLst>
              <a:ext uri="{FF2B5EF4-FFF2-40B4-BE49-F238E27FC236}">
                <a16:creationId xmlns:a16="http://schemas.microsoft.com/office/drawing/2014/main" id="{5BB3B659-4361-473F-B852-DD38551FD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10208245" y="1805707"/>
            <a:ext cx="338533" cy="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D5773-1A97-46E4-A563-4AAD46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17AF9-D081-4B36-B231-5042A42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4C2DF-5819-4B66-A752-C2291DB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11C28-2A10-4D23-99E5-E247E03E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96" y="681037"/>
            <a:ext cx="4819007" cy="571500"/>
          </a:xfrm>
        </p:spPr>
        <p:txBody>
          <a:bodyPr/>
          <a:lstStyle/>
          <a:p>
            <a:r>
              <a:rPr lang="de-DE" dirty="0"/>
              <a:t>Datensätze anlegen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7B745E-58DD-463A-8547-E23E2AB8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2" y="1463698"/>
            <a:ext cx="9139613" cy="4957200"/>
          </a:xfrm>
          <a:prstGeom prst="rect">
            <a:avLst/>
          </a:prstGeom>
        </p:spPr>
      </p:pic>
      <p:pic>
        <p:nvPicPr>
          <p:cNvPr id="18" name="Grafik 17" descr="Ein Bild, das Screenshot, Tisch, Computer, Schild enthält.&#10;&#10;Automatisch generierte Beschreibung">
            <a:extLst>
              <a:ext uri="{FF2B5EF4-FFF2-40B4-BE49-F238E27FC236}">
                <a16:creationId xmlns:a16="http://schemas.microsoft.com/office/drawing/2014/main" id="{818F7B92-DAB4-4B65-B56C-BC68CFDDC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/>
        </p:blipFill>
        <p:spPr>
          <a:xfrm>
            <a:off x="1673938" y="2352675"/>
            <a:ext cx="2374187" cy="35766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FCF3E3D-D1E6-4612-A2A8-1EF05A629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3117"/>
            <a:ext cx="3816481" cy="381648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7730FD-BA1A-41E6-BA17-12BDE18585B7}"/>
              </a:ext>
            </a:extLst>
          </p:cNvPr>
          <p:cNvSpPr txBox="1"/>
          <p:nvPr/>
        </p:nvSpPr>
        <p:spPr>
          <a:xfrm>
            <a:off x="5017376" y="2456744"/>
            <a:ext cx="4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Trebuchet MS" panose="020B0603020202020204" pitchFamily="34" charset="0"/>
              </a:rPr>
              <a:t>1337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6B0F8C-DF36-4962-BDFE-998D76563DC5}"/>
              </a:ext>
            </a:extLst>
          </p:cNvPr>
          <p:cNvSpPr txBox="1"/>
          <p:nvPr/>
        </p:nvSpPr>
        <p:spPr>
          <a:xfrm>
            <a:off x="5003089" y="2704166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URMOM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D89CA-6CF0-4C89-AE69-36C33FCE5C54}"/>
              </a:ext>
            </a:extLst>
          </p:cNvPr>
          <p:cNvSpPr txBox="1"/>
          <p:nvPr/>
        </p:nvSpPr>
        <p:spPr>
          <a:xfrm>
            <a:off x="5005470" y="2953969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010612-46E2-4DE3-ABB5-56CEF5F2F8B4}"/>
              </a:ext>
            </a:extLst>
          </p:cNvPr>
          <p:cNvSpPr txBox="1"/>
          <p:nvPr/>
        </p:nvSpPr>
        <p:spPr>
          <a:xfrm>
            <a:off x="5003089" y="320377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CA5C0-BF5E-48BB-AD37-5C5E1AD23F9B}"/>
              </a:ext>
            </a:extLst>
          </p:cNvPr>
          <p:cNvSpPr txBox="1"/>
          <p:nvPr/>
        </p:nvSpPr>
        <p:spPr>
          <a:xfrm>
            <a:off x="5003130" y="346178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7473B0-3F3A-4DDC-9532-0059227E2489}"/>
              </a:ext>
            </a:extLst>
          </p:cNvPr>
          <p:cNvSpPr txBox="1"/>
          <p:nvPr/>
        </p:nvSpPr>
        <p:spPr>
          <a:xfrm>
            <a:off x="5000709" y="370337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9ADBBC-2A18-4CD8-9649-A87CEC23B32F}"/>
              </a:ext>
            </a:extLst>
          </p:cNvPr>
          <p:cNvSpPr txBox="1"/>
          <p:nvPr/>
        </p:nvSpPr>
        <p:spPr>
          <a:xfrm>
            <a:off x="5017376" y="396138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0A67C3-E34B-4026-BE1C-96AE2605DF0D}"/>
              </a:ext>
            </a:extLst>
          </p:cNvPr>
          <p:cNvSpPr txBox="1"/>
          <p:nvPr/>
        </p:nvSpPr>
        <p:spPr>
          <a:xfrm>
            <a:off x="5017376" y="4211191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31,11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569F27-5012-4457-9679-516F1BFD6B6E}"/>
              </a:ext>
            </a:extLst>
          </p:cNvPr>
          <p:cNvSpPr txBox="1"/>
          <p:nvPr/>
        </p:nvSpPr>
        <p:spPr>
          <a:xfrm>
            <a:off x="5017376" y="4460657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Julian Krieger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C73484-C51A-4273-B729-21C332C1BE8C}"/>
              </a:ext>
            </a:extLst>
          </p:cNvPr>
          <p:cNvSpPr txBox="1"/>
          <p:nvPr/>
        </p:nvSpPr>
        <p:spPr>
          <a:xfrm>
            <a:off x="5000709" y="4710123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Frankenstraße 200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C72921-44F0-4756-9799-D651B464ACA2}"/>
              </a:ext>
            </a:extLst>
          </p:cNvPr>
          <p:cNvSpPr txBox="1"/>
          <p:nvPr/>
        </p:nvSpPr>
        <p:spPr>
          <a:xfrm>
            <a:off x="5000709" y="496311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45134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96B0F0-7BB8-42CC-8329-C2A2E1A5B6AD}"/>
              </a:ext>
            </a:extLst>
          </p:cNvPr>
          <p:cNvSpPr txBox="1"/>
          <p:nvPr/>
        </p:nvSpPr>
        <p:spPr>
          <a:xfrm>
            <a:off x="5003255" y="5210208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Essen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7885DB-F757-42A1-8FB8-B7DF5D17BF67}"/>
              </a:ext>
            </a:extLst>
          </p:cNvPr>
          <p:cNvSpPr txBox="1"/>
          <p:nvPr/>
        </p:nvSpPr>
        <p:spPr>
          <a:xfrm>
            <a:off x="5000709" y="546740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Deutschland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B52A48-ED95-4FB9-B78F-EC6D93D9EE32}"/>
              </a:ext>
            </a:extLst>
          </p:cNvPr>
          <p:cNvSpPr txBox="1"/>
          <p:nvPr/>
        </p:nvSpPr>
        <p:spPr>
          <a:xfrm>
            <a:off x="5003089" y="2953632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TEST</a:t>
            </a:r>
          </a:p>
        </p:txBody>
      </p:sp>
      <p:pic>
        <p:nvPicPr>
          <p:cNvPr id="35" name="Grafik 34" descr="Pfeil mit einer Linie: Gerade">
            <a:extLst>
              <a:ext uri="{FF2B5EF4-FFF2-40B4-BE49-F238E27FC236}">
                <a16:creationId xmlns:a16="http://schemas.microsoft.com/office/drawing/2014/main" id="{D28E2385-E3F0-4A67-A1C2-5E4C3570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5442347" y="2914656"/>
            <a:ext cx="288442" cy="288442"/>
          </a:xfrm>
          <a:prstGeom prst="rect">
            <a:avLst/>
          </a:prstGeom>
        </p:spPr>
      </p:pic>
      <p:pic>
        <p:nvPicPr>
          <p:cNvPr id="37" name="Grafik 3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5304AB-5E98-4ABC-83E7-D211BB7E6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30" y="3292691"/>
            <a:ext cx="2619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3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4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6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6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7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8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9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1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Backgr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175</Words>
  <Application>Microsoft Office PowerPoint</Application>
  <PresentationFormat>Breitbild</PresentationFormat>
  <Paragraphs>92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51</cp:revision>
  <dcterms:created xsi:type="dcterms:W3CDTF">2019-10-14T15:39:02Z</dcterms:created>
  <dcterms:modified xsi:type="dcterms:W3CDTF">2019-11-23T15:43:52Z</dcterms:modified>
</cp:coreProperties>
</file>