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27.10.2019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27.10.2019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27.10.2019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27.10.2019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27.10.2019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27.10.2019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27.10.2019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27.10.2019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45069-0848-4B78-B73F-FF3BD843C44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3432" y="2716271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Nordwind - Tool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AE94FA-9FF7-4B49-9E54-51B273E201C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21328" y="3313885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Trebuchet MS" panose="020B0603020202020204" pitchFamily="34" charset="0"/>
              </a:rPr>
              <a:t>Programmieren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27.10.2019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65AFDDF-3642-4A22-94BB-F41C6493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Datensätze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45DA7-4AE3-4FEC-8998-6BFBE67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0F19E-A150-408E-A038-0B8569C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46B0-905B-4847-8CDD-28DCAE9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2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08980C-224F-4EA3-B939-F87CF2C1C5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Was war geplant?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F5A0EC-FEBD-43AA-8600-2BDED62809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</p:spTree>
    <p:extLst>
      <p:ext uri="{BB962C8B-B14F-4D97-AF65-F5344CB8AC3E}">
        <p14:creationId xmlns:p14="http://schemas.microsoft.com/office/powerpoint/2010/main" val="200819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69910-99E2-440C-A8CB-8E4FB07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1389C8-623A-421C-870E-1092328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8246-E7C5-48DA-8299-E8C332E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3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5C8738-4C59-4367-BAB8-BABC6F7A6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6F91F0-9790-4DA7-BF62-B3C3310B8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Statistiken</a:t>
            </a:r>
          </a:p>
        </p:txBody>
      </p:sp>
      <p:pic>
        <p:nvPicPr>
          <p:cNvPr id="11" name="Grafik 10" descr="Stoppuhr">
            <a:extLst>
              <a:ext uri="{FF2B5EF4-FFF2-40B4-BE49-F238E27FC236}">
                <a16:creationId xmlns:a16="http://schemas.microsoft.com/office/drawing/2014/main" id="{BB378F41-13A3-4AF5-A3A8-F854565B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3078" y="2488379"/>
            <a:ext cx="914400" cy="914400"/>
          </a:xfrm>
          <a:prstGeom prst="rect">
            <a:avLst/>
          </a:prstGeom>
        </p:spPr>
      </p:pic>
      <p:pic>
        <p:nvPicPr>
          <p:cNvPr id="13" name="Grafik 12" descr="Datenbank">
            <a:extLst>
              <a:ext uri="{FF2B5EF4-FFF2-40B4-BE49-F238E27FC236}">
                <a16:creationId xmlns:a16="http://schemas.microsoft.com/office/drawing/2014/main" id="{7A7EBB7E-4C4D-4EB8-B67C-17FC56556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7967" y="4288330"/>
            <a:ext cx="914400" cy="914400"/>
          </a:xfrm>
          <a:prstGeom prst="rect">
            <a:avLst/>
          </a:prstGeom>
        </p:spPr>
      </p:pic>
      <p:pic>
        <p:nvPicPr>
          <p:cNvPr id="23" name="Inhaltsplatzhalter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5F2D72-E2AC-49EE-82A2-BDB5357E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5339" r="24407" b="5592"/>
          <a:stretch/>
        </p:blipFill>
        <p:spPr>
          <a:xfrm>
            <a:off x="729145" y="2569670"/>
            <a:ext cx="866090" cy="79867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A520C3D-5C3C-4B6B-9EC2-E646350AF82C}"/>
              </a:ext>
            </a:extLst>
          </p:cNvPr>
          <p:cNvSpPr txBox="1"/>
          <p:nvPr/>
        </p:nvSpPr>
        <p:spPr>
          <a:xfrm>
            <a:off x="7637478" y="2760913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XX+ Stunden Arbeit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6AA44D2-E355-4203-B4E1-4A17478327E7}"/>
              </a:ext>
            </a:extLst>
          </p:cNvPr>
          <p:cNvSpPr txBox="1"/>
          <p:nvPr/>
        </p:nvSpPr>
        <p:spPr>
          <a:xfrm>
            <a:off x="1727435" y="2655998"/>
            <a:ext cx="4018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1233 Zeilen (davon XXXX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123 Objekte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XY Klassen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A3633BC-ACF6-4DC1-9069-BD4EFAB3486A}"/>
              </a:ext>
            </a:extLst>
          </p:cNvPr>
          <p:cNvSpPr txBox="1"/>
          <p:nvPr/>
        </p:nvSpPr>
        <p:spPr>
          <a:xfrm>
            <a:off x="5011723" y="4422364"/>
            <a:ext cx="401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1 Tabelle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X Attribute</a:t>
            </a:r>
          </a:p>
        </p:txBody>
      </p:sp>
    </p:spTree>
    <p:extLst>
      <p:ext uri="{BB962C8B-B14F-4D97-AF65-F5344CB8AC3E}">
        <p14:creationId xmlns:p14="http://schemas.microsoft.com/office/powerpoint/2010/main" val="417080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Radierer">
            <a:extLst>
              <a:ext uri="{FF2B5EF4-FFF2-40B4-BE49-F238E27FC236}">
                <a16:creationId xmlns:a16="http://schemas.microsoft.com/office/drawing/2014/main" id="{22879221-0D61-42C2-B21A-83B5134B4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3216923"/>
            <a:ext cx="914400" cy="91440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4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12417E2-F2E9-4935-BEDC-71D6F10B4E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6861" y="681037"/>
            <a:ext cx="6672743" cy="13669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Das Anmeldefenster</a:t>
            </a:r>
          </a:p>
        </p:txBody>
      </p:sp>
      <p:pic>
        <p:nvPicPr>
          <p:cNvPr id="11" name="Inhaltsplatzhalter 9" descr="Radierer">
            <a:extLst>
              <a:ext uri="{FF2B5EF4-FFF2-40B4-BE49-F238E27FC236}">
                <a16:creationId xmlns:a16="http://schemas.microsoft.com/office/drawing/2014/main" id="{0EE41EE6-5259-4045-91C5-ED8F22C8B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5C63717-1B73-429C-88FD-E54484D9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882C4-8B9B-4746-96C5-36A91AF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1253-D448-4037-A6C3-CC7A6E9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697C4-33D6-4C2A-899B-084BD77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510F3A-C4AF-4836-9FB5-83584A0F66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D27D0F-F653-4CA3-A806-3F3747C83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9510" y="681037"/>
            <a:ext cx="4412980" cy="571500"/>
          </a:xfrm>
        </p:spPr>
        <p:txBody>
          <a:bodyPr/>
          <a:lstStyle/>
          <a:p>
            <a:r>
              <a:rPr lang="de-DE" dirty="0"/>
              <a:t>MySQL Anbindung</a:t>
            </a:r>
          </a:p>
        </p:txBody>
      </p:sp>
    </p:spTree>
    <p:extLst>
      <p:ext uri="{BB962C8B-B14F-4D97-AF65-F5344CB8AC3E}">
        <p14:creationId xmlns:p14="http://schemas.microsoft.com/office/powerpoint/2010/main" val="410091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B13E24B-FBB7-4D83-AAD2-9118F256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878E0-6CD5-458F-B9BA-6E3C6F3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C400B5-8E53-452E-87B4-BA9C439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272D-B2F5-4D4A-8BE2-FDC78D3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CB312E-8440-4D49-9195-E27AE78EF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Welche wurden umgesetzt?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CF167-7935-480F-A4D8-24AB942E2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</p:spTree>
    <p:extLst>
      <p:ext uri="{BB962C8B-B14F-4D97-AF65-F5344CB8AC3E}">
        <p14:creationId xmlns:p14="http://schemas.microsoft.com/office/powerpoint/2010/main" val="320753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12BD94-F616-47A5-8A8A-2BA1E8A7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5559E5-2018-41BC-A0BB-9DDC76DF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36E08B-8C68-40E8-A5E4-6C7E6096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67B7CD-8F4B-431E-8B55-2317E621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7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E79B6C-557E-4A59-A4F6-7B03BEC865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7B40ACF-4003-405E-9F06-FF8CCE97C4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28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A59A8-70ED-4BAD-910E-265A835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01653-F5EC-4843-8E82-4E81963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50CACA-C4A9-4357-8DDB-E002739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8</a:t>
            </a:fld>
            <a:endParaRPr lang="de-DE"/>
          </a:p>
        </p:txBody>
      </p:sp>
      <p:pic>
        <p:nvPicPr>
          <p:cNvPr id="17" name="Grafik 16" descr="Hilfe">
            <a:extLst>
              <a:ext uri="{FF2B5EF4-FFF2-40B4-BE49-F238E27FC236}">
                <a16:creationId xmlns:a16="http://schemas.microsoft.com/office/drawing/2014/main" id="{75BCB99A-2926-43DC-80D7-1D4DE70FB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742">
            <a:off x="5020328" y="2742173"/>
            <a:ext cx="1620416" cy="162041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50A684C-F70D-49AF-93D0-D1FC562D9DE5}"/>
              </a:ext>
            </a:extLst>
          </p:cNvPr>
          <p:cNvSpPr txBox="1"/>
          <p:nvPr/>
        </p:nvSpPr>
        <p:spPr>
          <a:xfrm>
            <a:off x="1999861" y="601180"/>
            <a:ext cx="819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Trebuchet MS" panose="020B0603020202020204" pitchFamily="34" charset="0"/>
              </a:rPr>
              <a:t>Vielen Dank für die Aufmerksamkeit!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094067-86D9-4382-A4B9-7480948ECA41}"/>
              </a:ext>
            </a:extLst>
          </p:cNvPr>
          <p:cNvSpPr txBox="1"/>
          <p:nvPr/>
        </p:nvSpPr>
        <p:spPr>
          <a:xfrm rot="20921754">
            <a:off x="1156968" y="2828835"/>
            <a:ext cx="3521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>
                <a:latin typeface="Trebuchet MS" panose="020B0603020202020204" pitchFamily="34" charset="0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403638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72</Words>
  <Application>Microsoft Office PowerPoint</Application>
  <PresentationFormat>Breitbild</PresentationFormat>
  <Paragraphs>42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(Überschrift)</vt:lpstr>
      <vt:lpstr>Calibri Light</vt:lpstr>
      <vt:lpstr>Trebuchet MS</vt:lpstr>
      <vt:lpstr>Office</vt:lpstr>
      <vt:lpstr>Nordwind - Tool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12</cp:revision>
  <dcterms:created xsi:type="dcterms:W3CDTF">2019-10-14T15:39:02Z</dcterms:created>
  <dcterms:modified xsi:type="dcterms:W3CDTF">2019-10-27T17:11:58Z</dcterms:modified>
</cp:coreProperties>
</file>