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27.10.2019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27.10.2019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27.10.2019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27.10.2019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27.10.2019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27.10.2019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45069-0848-4B78-B73F-FF3BD843C44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3432" y="2716271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Nordwind - Tool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AE94FA-9FF7-4B49-9E54-51B273E201C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21328" y="3313885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Trebuchet MS" panose="020B0603020202020204" pitchFamily="34" charset="0"/>
              </a:rPr>
              <a:t>Programmieren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27.10.2019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65AFDDF-3642-4A22-94BB-F41C6493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Datensätze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Was war geplant?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3078" y="2488379"/>
            <a:ext cx="914400" cy="914400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7967" y="4288330"/>
            <a:ext cx="914400" cy="914400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729145" y="2569670"/>
            <a:ext cx="866090" cy="79867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637478" y="2760913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XX+ Stunden Arbeit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6AA44D2-E355-4203-B4E1-4A17478327E7}"/>
              </a:ext>
            </a:extLst>
          </p:cNvPr>
          <p:cNvSpPr txBox="1"/>
          <p:nvPr/>
        </p:nvSpPr>
        <p:spPr>
          <a:xfrm>
            <a:off x="1727435" y="2655998"/>
            <a:ext cx="401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1233 Zeilen (davon XXXX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123 Objekte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XY Klassen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A3633BC-ACF6-4DC1-9069-BD4EFAB3486A}"/>
              </a:ext>
            </a:extLst>
          </p:cNvPr>
          <p:cNvSpPr txBox="1"/>
          <p:nvPr/>
        </p:nvSpPr>
        <p:spPr>
          <a:xfrm>
            <a:off x="5011723" y="4422364"/>
            <a:ext cx="401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rebuchet MS" panose="020B0603020202020204" pitchFamily="34" charset="0"/>
              </a:rPr>
              <a:t>X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Radierer">
            <a:extLst>
              <a:ext uri="{FF2B5EF4-FFF2-40B4-BE49-F238E27FC236}">
                <a16:creationId xmlns:a16="http://schemas.microsoft.com/office/drawing/2014/main" id="{22879221-0D61-42C2-B21A-83B5134B4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3216923"/>
            <a:ext cx="914400" cy="91440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4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12417E2-F2E9-4935-BEDC-71D6F10B4E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6861" y="681037"/>
            <a:ext cx="6672743" cy="13669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1" name="Inhaltsplatzhalter 9" descr="Radierer">
            <a:extLst>
              <a:ext uri="{FF2B5EF4-FFF2-40B4-BE49-F238E27FC236}">
                <a16:creationId xmlns:a16="http://schemas.microsoft.com/office/drawing/2014/main" id="{0EE41EE6-5259-4045-91C5-ED8F22C8B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C63717-1B73-429C-88FD-E54484D9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9510" y="681037"/>
            <a:ext cx="4412980" cy="571500"/>
          </a:xfrm>
        </p:spPr>
        <p:txBody>
          <a:bodyPr/>
          <a:lstStyle/>
          <a:p>
            <a:r>
              <a:rPr lang="de-DE" dirty="0"/>
              <a:t>MySQL Anbindung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B13E24B-FBB7-4D83-AAD2-9118F256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Welche wurden umgesetzt?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12BD94-F616-47A5-8A8A-2BA1E8A7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5559E5-2018-41BC-A0BB-9DDC76DF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36E08B-8C68-40E8-A5E4-6C7E6096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67B7CD-8F4B-431E-8B55-2317E621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E79B6C-557E-4A59-A4F6-7B03BEC86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7B40ACF-4003-405E-9F06-FF8CCE97C4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28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pic>
        <p:nvPicPr>
          <p:cNvPr id="17" name="Grafik 16" descr="Hilfe">
            <a:extLst>
              <a:ext uri="{FF2B5EF4-FFF2-40B4-BE49-F238E27FC236}">
                <a16:creationId xmlns:a16="http://schemas.microsoft.com/office/drawing/2014/main" id="{75BCB99A-2926-43DC-80D7-1D4DE70FB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742">
            <a:off x="5020328" y="2742173"/>
            <a:ext cx="1620416" cy="162041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1999861" y="601180"/>
            <a:ext cx="81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Trebuchet MS" panose="020B0603020202020204" pitchFamily="34" charset="0"/>
              </a:rPr>
              <a:t>Vielen Dank für die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1156968" y="2828835"/>
            <a:ext cx="352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>
                <a:latin typeface="Trebuchet MS" panose="020B0603020202020204" pitchFamily="34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72</Words>
  <Application>Microsoft Office PowerPoint</Application>
  <PresentationFormat>Breitbild</PresentationFormat>
  <Paragraphs>42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(Überschrift)</vt:lpstr>
      <vt:lpstr>Calibri Light</vt:lpstr>
      <vt:lpstr>Trebuchet MS</vt:lpstr>
      <vt:lpstr>Office</vt:lpstr>
      <vt:lpstr>Nordwind - Tool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12</cp:revision>
  <dcterms:created xsi:type="dcterms:W3CDTF">2019-10-14T15:39:02Z</dcterms:created>
  <dcterms:modified xsi:type="dcterms:W3CDTF">2019-10-27T12:29:55Z</dcterms:modified>
</cp:coreProperties>
</file>