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7" r:id="rId4"/>
    <p:sldId id="266" r:id="rId5"/>
    <p:sldId id="268" r:id="rId6"/>
    <p:sldId id="258" r:id="rId7"/>
    <p:sldId id="259" r:id="rId8"/>
    <p:sldId id="265" r:id="rId9"/>
    <p:sldId id="264" r:id="rId10"/>
    <p:sldId id="261" r:id="rId11"/>
    <p:sldId id="260" r:id="rId12"/>
    <p:sldId id="269" r:id="rId13"/>
    <p:sldId id="26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CF76B7-3E1D-4A7B-9965-8B05BCF25B6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5C527DA2-BA91-4D72-8FC4-F56D4F318E1A}">
      <dgm:prSet phldrT="[Text]" phldr="1"/>
      <dgm:spPr/>
      <dgm:t>
        <a:bodyPr/>
        <a:lstStyle/>
        <a:p>
          <a:endParaRPr lang="de-DE" dirty="0"/>
        </a:p>
      </dgm:t>
    </dgm:pt>
    <dgm:pt modelId="{9552E2FC-434F-4A67-8814-EEAECA2975BF}" type="parTrans" cxnId="{6F4EF5C9-4E64-4264-821F-E0D95113F934}">
      <dgm:prSet/>
      <dgm:spPr/>
      <dgm:t>
        <a:bodyPr/>
        <a:lstStyle/>
        <a:p>
          <a:endParaRPr lang="de-DE"/>
        </a:p>
      </dgm:t>
    </dgm:pt>
    <dgm:pt modelId="{BDCDCD9C-9F78-4F05-82BF-6D5EACC174C6}" type="sibTrans" cxnId="{6F4EF5C9-4E64-4264-821F-E0D95113F934}">
      <dgm:prSet/>
      <dgm:spPr/>
      <dgm:t>
        <a:bodyPr/>
        <a:lstStyle/>
        <a:p>
          <a:endParaRPr lang="de-DE"/>
        </a:p>
      </dgm:t>
    </dgm:pt>
    <dgm:pt modelId="{EFB30B57-6156-4194-AF26-9790F84F91FF}">
      <dgm:prSet phldrT="[Text]" phldr="1"/>
      <dgm:spPr/>
      <dgm:t>
        <a:bodyPr/>
        <a:lstStyle/>
        <a:p>
          <a:endParaRPr lang="de-DE"/>
        </a:p>
      </dgm:t>
    </dgm:pt>
    <dgm:pt modelId="{D9695F21-E321-42D6-9053-6BF68EADB05F}" type="parTrans" cxnId="{D78B7E61-D1C5-47A8-89BF-E828FB19E9EA}">
      <dgm:prSet/>
      <dgm:spPr/>
      <dgm:t>
        <a:bodyPr/>
        <a:lstStyle/>
        <a:p>
          <a:endParaRPr lang="de-DE"/>
        </a:p>
      </dgm:t>
    </dgm:pt>
    <dgm:pt modelId="{0EC57F35-FAA8-44C2-8E59-8E366B32D31B}" type="sibTrans" cxnId="{D78B7E61-D1C5-47A8-89BF-E828FB19E9EA}">
      <dgm:prSet/>
      <dgm:spPr/>
      <dgm:t>
        <a:bodyPr/>
        <a:lstStyle/>
        <a:p>
          <a:endParaRPr lang="de-DE"/>
        </a:p>
      </dgm:t>
    </dgm:pt>
    <dgm:pt modelId="{9FE76915-9522-4DB4-B043-62478D62F10B}">
      <dgm:prSet phldrT="[Text]" phldr="1"/>
      <dgm:spPr/>
      <dgm:t>
        <a:bodyPr/>
        <a:lstStyle/>
        <a:p>
          <a:endParaRPr lang="de-DE"/>
        </a:p>
      </dgm:t>
    </dgm:pt>
    <dgm:pt modelId="{4FA78F31-0171-491D-B6A2-F1885C4301B1}" type="parTrans" cxnId="{6B7F1FC3-E569-424D-BB61-CE9203BB2F80}">
      <dgm:prSet/>
      <dgm:spPr/>
      <dgm:t>
        <a:bodyPr/>
        <a:lstStyle/>
        <a:p>
          <a:endParaRPr lang="de-DE"/>
        </a:p>
      </dgm:t>
    </dgm:pt>
    <dgm:pt modelId="{D3AB913D-CFBC-4A40-AA3F-8A0F94D3E535}" type="sibTrans" cxnId="{6B7F1FC3-E569-424D-BB61-CE9203BB2F80}">
      <dgm:prSet/>
      <dgm:spPr/>
      <dgm:t>
        <a:bodyPr/>
        <a:lstStyle/>
        <a:p>
          <a:endParaRPr lang="de-DE"/>
        </a:p>
      </dgm:t>
    </dgm:pt>
    <dgm:pt modelId="{2BEFF1C1-BDBF-48AB-A9B0-943AF3CE23D5}" type="pres">
      <dgm:prSet presAssocID="{05CF76B7-3E1D-4A7B-9965-8B05BCF25B63}" presName="Name0" presStyleCnt="0">
        <dgm:presLayoutVars>
          <dgm:dir/>
          <dgm:resizeHandles val="exact"/>
        </dgm:presLayoutVars>
      </dgm:prSet>
      <dgm:spPr/>
    </dgm:pt>
    <dgm:pt modelId="{EEC2449F-F896-4A4B-BEBE-D6062D501945}" type="pres">
      <dgm:prSet presAssocID="{5C527DA2-BA91-4D72-8FC4-F56D4F318E1A}" presName="node" presStyleLbl="node1" presStyleIdx="0" presStyleCnt="3">
        <dgm:presLayoutVars>
          <dgm:bulletEnabled val="1"/>
        </dgm:presLayoutVars>
      </dgm:prSet>
      <dgm:spPr/>
    </dgm:pt>
    <dgm:pt modelId="{E135A227-F98D-4FB8-8DDF-9C412AD5B38C}" type="pres">
      <dgm:prSet presAssocID="{BDCDCD9C-9F78-4F05-82BF-6D5EACC174C6}" presName="sibTrans" presStyleLbl="sibTrans2D1" presStyleIdx="0" presStyleCnt="2"/>
      <dgm:spPr/>
    </dgm:pt>
    <dgm:pt modelId="{057B0EBD-EB21-4907-B925-26E21FB5D26A}" type="pres">
      <dgm:prSet presAssocID="{BDCDCD9C-9F78-4F05-82BF-6D5EACC174C6}" presName="connectorText" presStyleLbl="sibTrans2D1" presStyleIdx="0" presStyleCnt="2"/>
      <dgm:spPr/>
    </dgm:pt>
    <dgm:pt modelId="{9D5D1FFC-7477-41E0-95BC-B91FB1B36266}" type="pres">
      <dgm:prSet presAssocID="{EFB30B57-6156-4194-AF26-9790F84F91FF}" presName="node" presStyleLbl="node1" presStyleIdx="1" presStyleCnt="3">
        <dgm:presLayoutVars>
          <dgm:bulletEnabled val="1"/>
        </dgm:presLayoutVars>
      </dgm:prSet>
      <dgm:spPr/>
    </dgm:pt>
    <dgm:pt modelId="{929928EB-5B18-46BF-8322-1840C487F3FD}" type="pres">
      <dgm:prSet presAssocID="{0EC57F35-FAA8-44C2-8E59-8E366B32D31B}" presName="sibTrans" presStyleLbl="sibTrans2D1" presStyleIdx="1" presStyleCnt="2"/>
      <dgm:spPr/>
    </dgm:pt>
    <dgm:pt modelId="{4128C369-CBEA-433E-9CBD-997DAA86336B}" type="pres">
      <dgm:prSet presAssocID="{0EC57F35-FAA8-44C2-8E59-8E366B32D31B}" presName="connectorText" presStyleLbl="sibTrans2D1" presStyleIdx="1" presStyleCnt="2"/>
      <dgm:spPr/>
    </dgm:pt>
    <dgm:pt modelId="{31BA80D5-3B36-44DB-84D0-465C8827F323}" type="pres">
      <dgm:prSet presAssocID="{9FE76915-9522-4DB4-B043-62478D62F10B}" presName="node" presStyleLbl="node1" presStyleIdx="2" presStyleCnt="3">
        <dgm:presLayoutVars>
          <dgm:bulletEnabled val="1"/>
        </dgm:presLayoutVars>
      </dgm:prSet>
      <dgm:spPr/>
    </dgm:pt>
  </dgm:ptLst>
  <dgm:cxnLst>
    <dgm:cxn modelId="{A5077110-072A-4878-A22E-6D1B5709DC06}" type="presOf" srcId="{9FE76915-9522-4DB4-B043-62478D62F10B}" destId="{31BA80D5-3B36-44DB-84D0-465C8827F323}" srcOrd="0" destOrd="0" presId="urn:microsoft.com/office/officeart/2005/8/layout/process1"/>
    <dgm:cxn modelId="{48D5B55C-7BB1-49F4-BB03-3F7708BE61CB}" type="presOf" srcId="{BDCDCD9C-9F78-4F05-82BF-6D5EACC174C6}" destId="{E135A227-F98D-4FB8-8DDF-9C412AD5B38C}" srcOrd="0" destOrd="0" presId="urn:microsoft.com/office/officeart/2005/8/layout/process1"/>
    <dgm:cxn modelId="{D78B7E61-D1C5-47A8-89BF-E828FB19E9EA}" srcId="{05CF76B7-3E1D-4A7B-9965-8B05BCF25B63}" destId="{EFB30B57-6156-4194-AF26-9790F84F91FF}" srcOrd="1" destOrd="0" parTransId="{D9695F21-E321-42D6-9053-6BF68EADB05F}" sibTransId="{0EC57F35-FAA8-44C2-8E59-8E366B32D31B}"/>
    <dgm:cxn modelId="{D7081D48-9449-42A9-B434-F615DABD943C}" type="presOf" srcId="{EFB30B57-6156-4194-AF26-9790F84F91FF}" destId="{9D5D1FFC-7477-41E0-95BC-B91FB1B36266}" srcOrd="0" destOrd="0" presId="urn:microsoft.com/office/officeart/2005/8/layout/process1"/>
    <dgm:cxn modelId="{E3CFEC9C-FB7E-4197-B30F-BDB1B9ECF143}" type="presOf" srcId="{0EC57F35-FAA8-44C2-8E59-8E366B32D31B}" destId="{4128C369-CBEA-433E-9CBD-997DAA86336B}" srcOrd="1" destOrd="0" presId="urn:microsoft.com/office/officeart/2005/8/layout/process1"/>
    <dgm:cxn modelId="{AB036F9E-FD51-4903-9E56-C848A7B8CC25}" type="presOf" srcId="{05CF76B7-3E1D-4A7B-9965-8B05BCF25B63}" destId="{2BEFF1C1-BDBF-48AB-A9B0-943AF3CE23D5}" srcOrd="0" destOrd="0" presId="urn:microsoft.com/office/officeart/2005/8/layout/process1"/>
    <dgm:cxn modelId="{FE7440BC-D4C3-4132-9219-7D55A3AFA068}" type="presOf" srcId="{5C527DA2-BA91-4D72-8FC4-F56D4F318E1A}" destId="{EEC2449F-F896-4A4B-BEBE-D6062D501945}" srcOrd="0" destOrd="0" presId="urn:microsoft.com/office/officeart/2005/8/layout/process1"/>
    <dgm:cxn modelId="{6B7F1FC3-E569-424D-BB61-CE9203BB2F80}" srcId="{05CF76B7-3E1D-4A7B-9965-8B05BCF25B63}" destId="{9FE76915-9522-4DB4-B043-62478D62F10B}" srcOrd="2" destOrd="0" parTransId="{4FA78F31-0171-491D-B6A2-F1885C4301B1}" sibTransId="{D3AB913D-CFBC-4A40-AA3F-8A0F94D3E535}"/>
    <dgm:cxn modelId="{6F4EF5C9-4E64-4264-821F-E0D95113F934}" srcId="{05CF76B7-3E1D-4A7B-9965-8B05BCF25B63}" destId="{5C527DA2-BA91-4D72-8FC4-F56D4F318E1A}" srcOrd="0" destOrd="0" parTransId="{9552E2FC-434F-4A67-8814-EEAECA2975BF}" sibTransId="{BDCDCD9C-9F78-4F05-82BF-6D5EACC174C6}"/>
    <dgm:cxn modelId="{39F1F4CE-97FF-4C55-BB47-59263CE4146F}" type="presOf" srcId="{BDCDCD9C-9F78-4F05-82BF-6D5EACC174C6}" destId="{057B0EBD-EB21-4907-B925-26E21FB5D26A}" srcOrd="1" destOrd="0" presId="urn:microsoft.com/office/officeart/2005/8/layout/process1"/>
    <dgm:cxn modelId="{F8A4EAD6-2159-437C-BFC1-C4EAF3DB88E5}" type="presOf" srcId="{0EC57F35-FAA8-44C2-8E59-8E366B32D31B}" destId="{929928EB-5B18-46BF-8322-1840C487F3FD}" srcOrd="0" destOrd="0" presId="urn:microsoft.com/office/officeart/2005/8/layout/process1"/>
    <dgm:cxn modelId="{316D6EB4-20C9-4F4D-9F39-3403FB4932A8}" type="presParOf" srcId="{2BEFF1C1-BDBF-48AB-A9B0-943AF3CE23D5}" destId="{EEC2449F-F896-4A4B-BEBE-D6062D501945}" srcOrd="0" destOrd="0" presId="urn:microsoft.com/office/officeart/2005/8/layout/process1"/>
    <dgm:cxn modelId="{31EA9B0C-A082-4C7B-B33E-58550D1C063E}" type="presParOf" srcId="{2BEFF1C1-BDBF-48AB-A9B0-943AF3CE23D5}" destId="{E135A227-F98D-4FB8-8DDF-9C412AD5B38C}" srcOrd="1" destOrd="0" presId="urn:microsoft.com/office/officeart/2005/8/layout/process1"/>
    <dgm:cxn modelId="{2EDB23CD-2CDC-4713-ADFF-68AD24031A36}" type="presParOf" srcId="{E135A227-F98D-4FB8-8DDF-9C412AD5B38C}" destId="{057B0EBD-EB21-4907-B925-26E21FB5D26A}" srcOrd="0" destOrd="0" presId="urn:microsoft.com/office/officeart/2005/8/layout/process1"/>
    <dgm:cxn modelId="{4D23CE33-878F-416C-B19C-9C0384D4857D}" type="presParOf" srcId="{2BEFF1C1-BDBF-48AB-A9B0-943AF3CE23D5}" destId="{9D5D1FFC-7477-41E0-95BC-B91FB1B36266}" srcOrd="2" destOrd="0" presId="urn:microsoft.com/office/officeart/2005/8/layout/process1"/>
    <dgm:cxn modelId="{69E8DC7D-D7CC-4465-83A7-0B749E9ACC5A}" type="presParOf" srcId="{2BEFF1C1-BDBF-48AB-A9B0-943AF3CE23D5}" destId="{929928EB-5B18-46BF-8322-1840C487F3FD}" srcOrd="3" destOrd="0" presId="urn:microsoft.com/office/officeart/2005/8/layout/process1"/>
    <dgm:cxn modelId="{CDBEC265-D79F-48DA-AF99-4A64E6F68E6D}" type="presParOf" srcId="{929928EB-5B18-46BF-8322-1840C487F3FD}" destId="{4128C369-CBEA-433E-9CBD-997DAA86336B}" srcOrd="0" destOrd="0" presId="urn:microsoft.com/office/officeart/2005/8/layout/process1"/>
    <dgm:cxn modelId="{C60E2F1F-8F41-4159-8E08-84C57227A353}" type="presParOf" srcId="{2BEFF1C1-BDBF-48AB-A9B0-943AF3CE23D5}" destId="{31BA80D5-3B36-44DB-84D0-465C8827F32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2449F-F896-4A4B-BEBE-D6062D501945}">
      <dsp:nvSpPr>
        <dsp:cNvPr id="0" name=""/>
        <dsp:cNvSpPr/>
      </dsp:nvSpPr>
      <dsp:spPr>
        <a:xfrm>
          <a:off x="7579" y="1263474"/>
          <a:ext cx="2265335" cy="1359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900" kern="1200" dirty="0"/>
        </a:p>
      </dsp:txBody>
      <dsp:txXfrm>
        <a:off x="47389" y="1303284"/>
        <a:ext cx="2185715" cy="1279581"/>
      </dsp:txXfrm>
    </dsp:sp>
    <dsp:sp modelId="{E135A227-F98D-4FB8-8DDF-9C412AD5B38C}">
      <dsp:nvSpPr>
        <dsp:cNvPr id="0" name=""/>
        <dsp:cNvSpPr/>
      </dsp:nvSpPr>
      <dsp:spPr>
        <a:xfrm>
          <a:off x="2499448" y="1662173"/>
          <a:ext cx="480251" cy="5618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2499448" y="1774534"/>
        <a:ext cx="336176" cy="337081"/>
      </dsp:txXfrm>
    </dsp:sp>
    <dsp:sp modelId="{9D5D1FFC-7477-41E0-95BC-B91FB1B36266}">
      <dsp:nvSpPr>
        <dsp:cNvPr id="0" name=""/>
        <dsp:cNvSpPr/>
      </dsp:nvSpPr>
      <dsp:spPr>
        <a:xfrm>
          <a:off x="3179049" y="1263474"/>
          <a:ext cx="2265335" cy="1359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900" kern="1200"/>
        </a:p>
      </dsp:txBody>
      <dsp:txXfrm>
        <a:off x="3218859" y="1303284"/>
        <a:ext cx="2185715" cy="1279581"/>
      </dsp:txXfrm>
    </dsp:sp>
    <dsp:sp modelId="{929928EB-5B18-46BF-8322-1840C487F3FD}">
      <dsp:nvSpPr>
        <dsp:cNvPr id="0" name=""/>
        <dsp:cNvSpPr/>
      </dsp:nvSpPr>
      <dsp:spPr>
        <a:xfrm>
          <a:off x="5670918" y="1662173"/>
          <a:ext cx="480251" cy="5618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5670918" y="1774534"/>
        <a:ext cx="336176" cy="337081"/>
      </dsp:txXfrm>
    </dsp:sp>
    <dsp:sp modelId="{31BA80D5-3B36-44DB-84D0-465C8827F323}">
      <dsp:nvSpPr>
        <dsp:cNvPr id="0" name=""/>
        <dsp:cNvSpPr/>
      </dsp:nvSpPr>
      <dsp:spPr>
        <a:xfrm>
          <a:off x="6350519" y="1263474"/>
          <a:ext cx="2265335" cy="1359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900" kern="1200"/>
        </a:p>
      </dsp:txBody>
      <dsp:txXfrm>
        <a:off x="6390329" y="1303284"/>
        <a:ext cx="2185715" cy="1279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A28CD-82A6-451A-9ECC-C5B68CB99823}" type="datetimeFigureOut">
              <a:rPr lang="de-DE" smtClean="0"/>
              <a:t>23.11.2019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4654F-3241-414A-B441-28AFE5B57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199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haltsplatzhalter 9">
            <a:extLst>
              <a:ext uri="{FF2B5EF4-FFF2-40B4-BE49-F238E27FC236}">
                <a16:creationId xmlns:a16="http://schemas.microsoft.com/office/drawing/2014/main" id="{D99A6C52-AE40-45E6-8682-BC46DFA9DE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5017" y="2519501"/>
            <a:ext cx="3708000" cy="7016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>
                <a:latin typeface="+mj-lt"/>
              </a:defRPr>
            </a:lvl1pPr>
            <a:lvl2pPr>
              <a:defRPr sz="6000">
                <a:latin typeface="+mj-lt"/>
              </a:defRPr>
            </a:lvl2pPr>
            <a:lvl3pPr>
              <a:defRPr sz="6000">
                <a:latin typeface="+mj-lt"/>
              </a:defRPr>
            </a:lvl3pPr>
            <a:lvl4pPr>
              <a:defRPr sz="6000">
                <a:latin typeface="+mj-lt"/>
              </a:defRPr>
            </a:lvl4pPr>
            <a:lvl5pPr>
              <a:defRPr sz="6000">
                <a:latin typeface="+mj-lt"/>
              </a:defRPr>
            </a:lvl5pPr>
          </a:lstStyle>
          <a:p>
            <a:pPr lvl="0"/>
            <a:r>
              <a:rPr lang="de-DE" dirty="0"/>
              <a:t>TITELNAME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69C34E7-820D-4104-9ABD-4EC6B97AF5FF}"/>
              </a:ext>
            </a:extLst>
          </p:cNvPr>
          <p:cNvGrpSpPr/>
          <p:nvPr userDrawn="1"/>
        </p:nvGrpSpPr>
        <p:grpSpPr>
          <a:xfrm>
            <a:off x="605017" y="3284313"/>
            <a:ext cx="3708000" cy="72449"/>
            <a:chOff x="0" y="0"/>
            <a:chExt cx="12191999" cy="198775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FC4C8F7-40EB-41F5-88F5-D2D3CB304FF8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3B88318-5C90-43C8-9022-A838EA831E40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AB129E8-37D1-4032-AA1A-94B4C9C96AA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F42CEC3C-4482-4D32-B724-B75BBC45BA2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Textplatzhalter 16">
            <a:extLst>
              <a:ext uri="{FF2B5EF4-FFF2-40B4-BE49-F238E27FC236}">
                <a16:creationId xmlns:a16="http://schemas.microsoft.com/office/drawing/2014/main" id="{DA52DC06-6AA8-4086-A7F8-74ADB27A3B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838" y="3429000"/>
            <a:ext cx="3708400" cy="4031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1"/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26" name="Bildplatzhalter 25">
            <a:extLst>
              <a:ext uri="{FF2B5EF4-FFF2-40B4-BE49-F238E27FC236}">
                <a16:creationId xmlns:a16="http://schemas.microsoft.com/office/drawing/2014/main" id="{90CA3661-A7A5-430B-B9FC-AD9D3320F3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41457" y="1481960"/>
            <a:ext cx="4056034" cy="374904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9" name="Datumsplatzhalter 28">
            <a:extLst>
              <a:ext uri="{FF2B5EF4-FFF2-40B4-BE49-F238E27FC236}">
                <a16:creationId xmlns:a16="http://schemas.microsoft.com/office/drawing/2014/main" id="{DDDCAE35-8D54-4E57-94B8-73EDBE579C3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64F9F675-049C-4039-886A-7641A3ED83AA}" type="datetime1">
              <a:rPr lang="de-DE" smtClean="0"/>
              <a:t>23.11.2019</a:t>
            </a:fld>
            <a:endParaRPr lang="de-DE" dirty="0"/>
          </a:p>
        </p:txBody>
      </p:sp>
      <p:sp>
        <p:nvSpPr>
          <p:cNvPr id="30" name="Fußzeilenplatzhalter 29">
            <a:extLst>
              <a:ext uri="{FF2B5EF4-FFF2-40B4-BE49-F238E27FC236}">
                <a16:creationId xmlns:a16="http://schemas.microsoft.com/office/drawing/2014/main" id="{EAF437EE-A8C6-4968-A7DF-068BDCEF4EB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Krieger</a:t>
            </a:r>
            <a:endParaRPr lang="de-DE" dirty="0"/>
          </a:p>
        </p:txBody>
      </p:sp>
      <p:sp>
        <p:nvSpPr>
          <p:cNvPr id="31" name="Foliennummernplatzhalter 30">
            <a:extLst>
              <a:ext uri="{FF2B5EF4-FFF2-40B4-BE49-F238E27FC236}">
                <a16:creationId xmlns:a16="http://schemas.microsoft.com/office/drawing/2014/main" id="{61C7D37E-E50F-4919-8CB5-F84AD998143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50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B3B-8C86-4F35-BCD4-3D71CCC6220B}" type="datetime1">
              <a:rPr lang="de-DE" smtClean="0"/>
              <a:t>23.11.2019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5092372" y="1307362"/>
            <a:ext cx="1981723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171E1F4-95D1-43F2-894B-562058FF21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„Handout“</a:t>
            </a:r>
          </a:p>
        </p:txBody>
      </p:sp>
    </p:spTree>
    <p:extLst>
      <p:ext uri="{BB962C8B-B14F-4D97-AF65-F5344CB8AC3E}">
        <p14:creationId xmlns:p14="http://schemas.microsoft.com/office/powerpoint/2010/main" val="199624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42A6DE5-E6B0-4A1D-9B1F-51185E7E90A2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C07CB4A-A7D7-427E-8601-582D3672D52E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9634BEE6-5894-4D4E-834A-C2ACB3371A2E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0EBAD694-19D1-4E5D-8ECE-5BD9CFF39BD8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D728080-45B0-4378-89C0-9D37EC87B73A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Textplatzhalter 12">
            <a:extLst>
              <a:ext uri="{FF2B5EF4-FFF2-40B4-BE49-F238E27FC236}">
                <a16:creationId xmlns:a16="http://schemas.microsoft.com/office/drawing/2014/main" id="{F72C4657-8324-421D-9C26-CCDC05BF31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26" name="Textplatzhalter 12">
            <a:extLst>
              <a:ext uri="{FF2B5EF4-FFF2-40B4-BE49-F238E27FC236}">
                <a16:creationId xmlns:a16="http://schemas.microsoft.com/office/drawing/2014/main" id="{1AAA9C0F-9994-46FE-A030-DF8153BADF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29089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CB6A27-4AF8-4576-96C0-F3FF014E7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434" y="1700938"/>
            <a:ext cx="557645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E6D469-447C-4DED-B655-FDCFADAEE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113" y="1700938"/>
            <a:ext cx="557645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520998-8C44-41B8-8F3F-80CFC227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82F7-6B8A-47B3-AA70-C81E5D8F4180}" type="datetime1">
              <a:rPr lang="de-DE" smtClean="0"/>
              <a:t>23.11.2019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91A80F-C523-4BCE-8099-01D254F4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DC8E73-BCF6-4406-BAB9-BF03DDC2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B5E8C12-5743-4331-975D-F796B060CF3D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16D2CAD-50D4-4730-9643-61C639616DC0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28AEFD9-DDBA-47C9-94A3-8FD9F8A4CD58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AF82500-A3DB-428B-903C-A41AFCEA6582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49A8A53-378F-4B2B-928C-AC390EC805F2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Textplatzhalter 12">
            <a:extLst>
              <a:ext uri="{FF2B5EF4-FFF2-40B4-BE49-F238E27FC236}">
                <a16:creationId xmlns:a16="http://schemas.microsoft.com/office/drawing/2014/main" id="{904CAAEA-9A36-4104-BB5A-5340B6CB3B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2EBA6729-7120-4B54-9BD8-DEBED93213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57783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2 Inhalte und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D9D842-0454-433F-AF91-FB0B870FD34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2714" y="1323716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0" u="sng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1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CFBEB1-5A46-4B6E-83C4-89940CA42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714" y="2243441"/>
            <a:ext cx="5157787" cy="39335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4A44CB-7025-4BC6-BBED-68F065E1720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96000" y="1327085"/>
            <a:ext cx="5737752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2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A79E05-2AB1-4C8C-879D-0C13A1972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278061"/>
            <a:ext cx="5763286" cy="38989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8D7181-2398-4C9A-984D-A5E7606E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6BEC-159F-4167-8F4D-D508A4F668F1}" type="datetime1">
              <a:rPr lang="de-DE" smtClean="0"/>
              <a:t>23.11.2019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F24891-D2D8-4F1A-A28F-1FA34DD6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846764-70AF-4821-A28A-8CFED18F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EFA03A0-A843-46D7-81A0-8631573703E9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FCA0EE4-9B11-4997-B11D-4239760DB8F6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24FCF11-9CF1-49C0-9483-91410B81D21B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B654B43-2D61-445C-84E2-D79D37A1421C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5C4A848E-92E6-4AB4-8680-AA983F319187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756A6F78-A056-44E8-ADFE-0A323570A7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/>
              <a:t>Subtitel</a:t>
            </a:r>
          </a:p>
        </p:txBody>
      </p:sp>
      <p:sp>
        <p:nvSpPr>
          <p:cNvPr id="17" name="Textplatzhalter 12">
            <a:extLst>
              <a:ext uri="{FF2B5EF4-FFF2-40B4-BE49-F238E27FC236}">
                <a16:creationId xmlns:a16="http://schemas.microsoft.com/office/drawing/2014/main" id="{205E6BBF-978C-45DD-979A-8FD95ABF9C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4910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10714B-50B1-43DA-8685-BE0B3666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A090-A051-46A1-8797-56EEC00D0A83}" type="datetime1">
              <a:rPr lang="de-DE" smtClean="0"/>
              <a:t>23.11.2019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425C2B-F434-4808-BC16-876CEB1A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2ECEC2-69CE-4D37-899A-B6DEADBE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311FD56-D814-4D66-9738-7D6E3E5DDD7D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C311E5B-2EF5-45BC-B78A-B572873DFC83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D58D716-304E-4F85-99A8-97815BF07DFF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8B13ECA-D6C9-49E1-9632-0C5F65206770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AE5A70B-EA1E-4234-834D-52732B64EE11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906D11D9-E256-4035-870D-4A4D7DC27D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7" name="Textplatzhalter 12">
            <a:extLst>
              <a:ext uri="{FF2B5EF4-FFF2-40B4-BE49-F238E27FC236}">
                <a16:creationId xmlns:a16="http://schemas.microsoft.com/office/drawing/2014/main" id="{3F005D9D-1A7C-41EF-B9DC-E636CE9DC8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93265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el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CB5D31-18BA-4923-9FF1-8062B017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7A52-9CE4-4E84-B5AD-2E19D43BDEB9}" type="datetime1">
              <a:rPr lang="de-DE" smtClean="0"/>
              <a:t>23.11.2019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78B988-8CC3-4C13-9403-BD96EADA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658A51-97B2-4F30-B032-E966A34E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2C3C52F9-20FA-415B-A444-830FF63B5F4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2714" y="18472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200" b="1" u="sng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1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B33DA121-875F-4018-A6E8-074F9429766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96000" y="188097"/>
            <a:ext cx="5737752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200" b="1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2</a:t>
            </a: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6216DD6F-2B6A-4A7B-BC2B-4D8C3DFC37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44807" y="2887662"/>
            <a:ext cx="2133600" cy="18446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13">
            <a:extLst>
              <a:ext uri="{FF2B5EF4-FFF2-40B4-BE49-F238E27FC236}">
                <a16:creationId xmlns:a16="http://schemas.microsoft.com/office/drawing/2014/main" id="{8A0322BF-E2D1-437B-909E-603F3C2282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98076" y="2887663"/>
            <a:ext cx="2133600" cy="18446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7587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nd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7F9A-48FF-4E97-A5D8-34ABB2AA95D7}" type="datetime1">
              <a:rPr lang="de-DE" smtClean="0"/>
              <a:t>23.11.2019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5506086" y="1307362"/>
            <a:ext cx="1230494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171E1F4-95D1-43F2-894B-562058FF21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„Fazit“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D1E96D6-9E16-4CB9-8255-7B6E9FF64BB3}"/>
              </a:ext>
            </a:extLst>
          </p:cNvPr>
          <p:cNvSpPr/>
          <p:nvPr userDrawn="1"/>
        </p:nvSpPr>
        <p:spPr>
          <a:xfrm>
            <a:off x="2786343" y="6123543"/>
            <a:ext cx="6619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Quellenangaben der Bilder / Informationen nach §13, §53, §63 UrhG</a:t>
            </a:r>
          </a:p>
        </p:txBody>
      </p:sp>
    </p:spTree>
    <p:extLst>
      <p:ext uri="{BB962C8B-B14F-4D97-AF65-F5344CB8AC3E}">
        <p14:creationId xmlns:p14="http://schemas.microsoft.com/office/powerpoint/2010/main" val="23168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F31004-AF05-438D-9FD5-AFE9CEE05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BD14D-9873-4385-9F14-4BFEE858A98C}" type="datetime1">
              <a:rPr lang="de-DE" smtClean="0"/>
              <a:t>23.11.2019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A4721C-54F9-4A83-8F0D-A1A0A9325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A10016-C2A9-481C-99D9-C339753C7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708C2-E82B-496B-8CA6-96B852A38EF9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7039434F-ABDC-46B3-9E59-E91CEBF6BDCD}"/>
              </a:ext>
            </a:extLst>
          </p:cNvPr>
          <p:cNvGrpSpPr/>
          <p:nvPr userDrawn="1"/>
        </p:nvGrpSpPr>
        <p:grpSpPr>
          <a:xfrm>
            <a:off x="0" y="0"/>
            <a:ext cx="12191999" cy="198775"/>
            <a:chOff x="0" y="0"/>
            <a:chExt cx="12191999" cy="198775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784D01E-2792-4C95-A349-1CF77158B3B0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ED92A66-463F-4894-A19C-369B94CA09E4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D596FBD2-267C-4DF7-9F2F-F257C1670320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4A51145-22A5-4B02-ABCE-13F3740970D7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6A93299-39B8-4BEF-B41F-4865A4E504CF}"/>
              </a:ext>
            </a:extLst>
          </p:cNvPr>
          <p:cNvGrpSpPr/>
          <p:nvPr userDrawn="1"/>
        </p:nvGrpSpPr>
        <p:grpSpPr>
          <a:xfrm flipH="1">
            <a:off x="0" y="6659225"/>
            <a:ext cx="12191999" cy="198775"/>
            <a:chOff x="0" y="0"/>
            <a:chExt cx="12191999" cy="198775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2DF9786-984E-4C8F-AB9A-19F2059D9468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F181AFA2-9C4E-4272-8A0B-12A00F4583E2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EAEC7B90-404D-4DA4-B4FF-A80A08E3F752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17FC36ED-F220-422B-B35C-A74DBDDB20A3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15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1" r:id="rId3"/>
    <p:sldLayoutId id="2147483660" r:id="rId4"/>
    <p:sldLayoutId id="2147483653" r:id="rId5"/>
    <p:sldLayoutId id="2147483651" r:id="rId6"/>
    <p:sldLayoutId id="2147483654" r:id="rId7"/>
    <p:sldLayoutId id="2147483664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19.sv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A00891-DB46-4377-B203-CEE67B90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31D6-F9D8-406D-9851-24FA674187DB}" type="datetime1">
              <a:rPr lang="de-DE" smtClean="0"/>
              <a:t>23.11.2019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7257E5-CAC7-4582-8DB2-9B4BA3E4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FE090F-1008-47A2-9114-FF36426B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</a:t>
            </a:fld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001B99B-4D7C-4E77-87C7-7CE31938C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774204"/>
            <a:ext cx="8153400" cy="92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07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FBF90D89-FC18-44EB-B2E5-11BAEC0F4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986704"/>
              </p:ext>
            </p:extLst>
          </p:nvPr>
        </p:nvGraphicFramePr>
        <p:xfrm>
          <a:off x="1784283" y="1701063"/>
          <a:ext cx="8623434" cy="388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C878E0-6CD5-458F-B9BA-6E3C6F35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23.11.2019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C400B5-8E53-452E-87B4-BA9C4395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F6272D-B2F5-4D4A-8BE2-FDC78D3C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10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7CB312E-8440-4D49-9195-E27AE78EF5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DACF167-7935-480F-A4D8-24AB942E27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Anmeldung</a:t>
            </a:r>
          </a:p>
        </p:txBody>
      </p:sp>
    </p:spTree>
    <p:extLst>
      <p:ext uri="{BB962C8B-B14F-4D97-AF65-F5344CB8AC3E}">
        <p14:creationId xmlns:p14="http://schemas.microsoft.com/office/powerpoint/2010/main" val="3207530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5C63717-1B73-429C-88FD-E54484D94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8882C4-8B9B-4746-96C5-36A91AF4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23.11.2019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A71253-D448-4037-A6C3-CC7A6E9E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2697C4-33D6-4C2A-899B-084BD779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11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A510F3A-C4AF-4836-9FB5-83584A0F66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6D27D0F-F653-4CA3-A806-3F3747C83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9510" y="681037"/>
            <a:ext cx="4412980" cy="571500"/>
          </a:xfrm>
        </p:spPr>
        <p:txBody>
          <a:bodyPr/>
          <a:lstStyle/>
          <a:p>
            <a:r>
              <a:rPr lang="de-DE" dirty="0"/>
              <a:t>MySQL Anbindung</a:t>
            </a:r>
          </a:p>
        </p:txBody>
      </p:sp>
    </p:spTree>
    <p:extLst>
      <p:ext uri="{BB962C8B-B14F-4D97-AF65-F5344CB8AC3E}">
        <p14:creationId xmlns:p14="http://schemas.microsoft.com/office/powerpoint/2010/main" val="410091880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AA4BFA7-8161-4079-9C4F-6A3057302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15DD8D-1C9A-453B-8A83-B8C09DC0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23.11.2019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68ACCD-E6CA-418B-95B6-DF62C72E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E85529-4EB5-4EE0-843D-21709DC1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12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3ADD919-596E-40A7-BE72-1CCFDAD575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A7FF5AE-D648-4614-AE32-056E411653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399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4A59A8-70ED-4BAD-910E-265A8357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23.11.2019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301653-F5EC-4843-8E82-4E819637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50CACA-C4A9-4357-8DDB-E002739A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13</a:t>
            </a:fld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50A684C-F70D-49AF-93D0-D1FC562D9DE5}"/>
              </a:ext>
            </a:extLst>
          </p:cNvPr>
          <p:cNvSpPr txBox="1"/>
          <p:nvPr/>
        </p:nvSpPr>
        <p:spPr>
          <a:xfrm>
            <a:off x="1999861" y="601180"/>
            <a:ext cx="8192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Trebuchet MS" panose="020B0603020202020204" pitchFamily="34" charset="0"/>
              </a:rPr>
              <a:t>Vielen Dank für die Aufmerksamkeit!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8094067-86D9-4382-A4B9-7480948ECA41}"/>
              </a:ext>
            </a:extLst>
          </p:cNvPr>
          <p:cNvSpPr txBox="1"/>
          <p:nvPr/>
        </p:nvSpPr>
        <p:spPr>
          <a:xfrm rot="20921754">
            <a:off x="893690" y="3003588"/>
            <a:ext cx="58550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500" dirty="0">
                <a:latin typeface="Trebuchet MS" panose="020B0603020202020204" pitchFamily="34" charset="0"/>
              </a:rPr>
              <a:t>Fragen?</a:t>
            </a:r>
          </a:p>
        </p:txBody>
      </p:sp>
      <p:pic>
        <p:nvPicPr>
          <p:cNvPr id="6" name="Grafik 5" descr="Grinsendes Gesicht mit einfarbiger Füllung">
            <a:extLst>
              <a:ext uri="{FF2B5EF4-FFF2-40B4-BE49-F238E27FC236}">
                <a16:creationId xmlns:a16="http://schemas.microsoft.com/office/drawing/2014/main" id="{2FBF12DD-81D0-41D2-80E1-C74D2EF46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5926" y="2267125"/>
            <a:ext cx="2624356" cy="262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8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4EB516-FD50-4968-A997-4D0ACD9C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7A52-9CE4-4E84-B5AD-2E19D43BDEB9}" type="datetime1">
              <a:rPr lang="de-DE" smtClean="0"/>
              <a:t>23.11.2019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5A5168-77E2-45B6-8C2C-D617684D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49A9BA-A07E-43E9-831A-4F31F6EA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2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6256A19-0B00-4F60-B374-7F40FDC51A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Handout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D90BD57-49F9-4B60-8F6D-53E7E1B9E6DE}"/>
              </a:ext>
            </a:extLst>
          </p:cNvPr>
          <p:cNvSpPr txBox="1"/>
          <p:nvPr/>
        </p:nvSpPr>
        <p:spPr>
          <a:xfrm>
            <a:off x="697684" y="2589681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rebuchet MS" panose="020B0603020202020204" pitchFamily="34" charset="0"/>
              </a:rPr>
              <a:t>Hauptfunktionen</a:t>
            </a:r>
          </a:p>
        </p:txBody>
      </p:sp>
      <p:pic>
        <p:nvPicPr>
          <p:cNvPr id="7" name="Grafik 6" descr="Datenbank">
            <a:extLst>
              <a:ext uri="{FF2B5EF4-FFF2-40B4-BE49-F238E27FC236}">
                <a16:creationId xmlns:a16="http://schemas.microsoft.com/office/drawing/2014/main" id="{2D3B6209-B4A5-453A-897E-005A224B1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3971" y="2971800"/>
            <a:ext cx="914400" cy="914400"/>
          </a:xfrm>
          <a:prstGeom prst="rect">
            <a:avLst/>
          </a:prstGeom>
        </p:spPr>
      </p:pic>
      <p:pic>
        <p:nvPicPr>
          <p:cNvPr id="11" name="Grafik 10" descr="Balkendiagramm">
            <a:extLst>
              <a:ext uri="{FF2B5EF4-FFF2-40B4-BE49-F238E27FC236}">
                <a16:creationId xmlns:a16="http://schemas.microsoft.com/office/drawing/2014/main" id="{7DAA9151-BBB4-4221-8854-A032256E79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99339" y="2980278"/>
            <a:ext cx="914400" cy="914400"/>
          </a:xfrm>
          <a:prstGeom prst="rect">
            <a:avLst/>
          </a:prstGeom>
        </p:spPr>
      </p:pic>
      <p:pic>
        <p:nvPicPr>
          <p:cNvPr id="13" name="Grafik 12" descr="Bild">
            <a:extLst>
              <a:ext uri="{FF2B5EF4-FFF2-40B4-BE49-F238E27FC236}">
                <a16:creationId xmlns:a16="http://schemas.microsoft.com/office/drawing/2014/main" id="{1131C5B6-28B9-42A6-BB0D-E7396F7243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7780" y="3276244"/>
            <a:ext cx="569051" cy="569051"/>
          </a:xfrm>
          <a:prstGeom prst="rect">
            <a:avLst/>
          </a:prstGeom>
        </p:spPr>
      </p:pic>
      <p:pic>
        <p:nvPicPr>
          <p:cNvPr id="15" name="Grafik 14" descr="Browserfenster">
            <a:extLst>
              <a:ext uri="{FF2B5EF4-FFF2-40B4-BE49-F238E27FC236}">
                <a16:creationId xmlns:a16="http://schemas.microsoft.com/office/drawing/2014/main" id="{36FE17D7-9AA3-4596-A7CD-7CAE37C66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92332" y="2980278"/>
            <a:ext cx="1054720" cy="105472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EE0A3091-6217-4A4B-A90F-390FA76E8DCD}"/>
              </a:ext>
            </a:extLst>
          </p:cNvPr>
          <p:cNvSpPr txBox="1"/>
          <p:nvPr/>
        </p:nvSpPr>
        <p:spPr>
          <a:xfrm>
            <a:off x="3300368" y="2629217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rebuchet MS" panose="020B0603020202020204" pitchFamily="34" charset="0"/>
              </a:rPr>
              <a:t>GUI - Design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0694194-27CE-463C-85FC-17742AFE5AC2}"/>
              </a:ext>
            </a:extLst>
          </p:cNvPr>
          <p:cNvSpPr txBox="1"/>
          <p:nvPr/>
        </p:nvSpPr>
        <p:spPr>
          <a:xfrm>
            <a:off x="5898159" y="2589681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rebuchet MS" panose="020B0603020202020204" pitchFamily="34" charset="0"/>
              </a:rPr>
              <a:t>Statistiken</a:t>
            </a:r>
          </a:p>
        </p:txBody>
      </p:sp>
      <p:pic>
        <p:nvPicPr>
          <p:cNvPr id="22" name="Grafik 21" descr="Workflow">
            <a:extLst>
              <a:ext uri="{FF2B5EF4-FFF2-40B4-BE49-F238E27FC236}">
                <a16:creationId xmlns:a16="http://schemas.microsoft.com/office/drawing/2014/main" id="{C5DCB0CF-44E8-4692-92D4-5E80A4D75C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08826" y="2909763"/>
            <a:ext cx="914400" cy="914400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B1FBCF6B-6AE5-4B6A-A5F7-F04BF728EE9D}"/>
              </a:ext>
            </a:extLst>
          </p:cNvPr>
          <p:cNvSpPr txBox="1"/>
          <p:nvPr/>
        </p:nvSpPr>
        <p:spPr>
          <a:xfrm>
            <a:off x="8012539" y="2629217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rebuchet MS" panose="020B0603020202020204" pitchFamily="34" charset="0"/>
              </a:rPr>
              <a:t>Statistiken</a:t>
            </a:r>
          </a:p>
        </p:txBody>
      </p:sp>
    </p:spTree>
    <p:extLst>
      <p:ext uri="{BB962C8B-B14F-4D97-AF65-F5344CB8AC3E}">
        <p14:creationId xmlns:p14="http://schemas.microsoft.com/office/powerpoint/2010/main" val="265862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2F5A0EC-FEBD-43AA-8600-2BDED6280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714" y="1323716"/>
            <a:ext cx="5157787" cy="823912"/>
          </a:xfrm>
        </p:spPr>
        <p:txBody>
          <a:bodyPr/>
          <a:lstStyle/>
          <a:p>
            <a:r>
              <a:rPr lang="de-DE" sz="3200" dirty="0">
                <a:latin typeface="Trebuchet MS" panose="020B0603020202020204" pitchFamily="34" charset="0"/>
              </a:rPr>
              <a:t>Data Manipulation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1FFB197-E2B8-49D0-8F36-3D9BC81D3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714" y="2243441"/>
            <a:ext cx="5157787" cy="3933522"/>
          </a:xfrm>
        </p:spPr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Datensätze anlegen (</a:t>
            </a:r>
            <a:r>
              <a:rPr lang="de-DE" dirty="0" err="1">
                <a:latin typeface="Trebuchet MS" panose="020B0603020202020204" pitchFamily="34" charset="0"/>
              </a:rPr>
              <a:t>insert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Datensätze editieren (alter)</a:t>
            </a:r>
          </a:p>
          <a:p>
            <a:r>
              <a:rPr lang="de-DE" dirty="0">
                <a:latin typeface="Trebuchet MS" panose="020B0603020202020204" pitchFamily="34" charset="0"/>
              </a:rPr>
              <a:t>Datensätze löschen (</a:t>
            </a:r>
            <a:r>
              <a:rPr lang="de-DE" dirty="0" err="1">
                <a:latin typeface="Trebuchet MS" panose="020B0603020202020204" pitchFamily="34" charset="0"/>
              </a:rPr>
              <a:t>delete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Datensätze abfragen (</a:t>
            </a:r>
            <a:r>
              <a:rPr lang="de-DE" dirty="0" err="1">
                <a:latin typeface="Trebuchet MS" panose="020B0603020202020204" pitchFamily="34" charset="0"/>
              </a:rPr>
              <a:t>select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908980C-224F-4EA3-B939-F87CF2C1C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3200" dirty="0">
                <a:latin typeface="Trebuchet MS" panose="020B0603020202020204" pitchFamily="34" charset="0"/>
              </a:rPr>
              <a:t>Data Control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00B7AB7-605B-4B58-84DF-6A9F6DBA5A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Benutzer erstellen (</a:t>
            </a:r>
            <a:r>
              <a:rPr lang="de-DE" dirty="0" err="1">
                <a:latin typeface="Trebuchet MS" panose="020B0603020202020204" pitchFamily="34" charset="0"/>
              </a:rPr>
              <a:t>create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Rechte zuweisen (</a:t>
            </a:r>
            <a:r>
              <a:rPr lang="de-DE" dirty="0" err="1">
                <a:latin typeface="Trebuchet MS" panose="020B0603020202020204" pitchFamily="34" charset="0"/>
              </a:rPr>
              <a:t>grant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Rechte widerrufen (</a:t>
            </a:r>
            <a:r>
              <a:rPr lang="de-DE" dirty="0" err="1">
                <a:latin typeface="Trebuchet MS" panose="020B0603020202020204" pitchFamily="34" charset="0"/>
              </a:rPr>
              <a:t>revoke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endParaRPr lang="de-DE" dirty="0">
              <a:latin typeface="Trebuchet MS" panose="020B060302020202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745DA7-4AE3-4FEC-8998-6BFBE67D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B3B-8C86-4F35-BCD4-3D71CCC6220B}" type="datetime1">
              <a:rPr lang="de-DE" smtClean="0"/>
              <a:t>23.11.2019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D0F19E-A150-408E-A038-0B8569CC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4E46B0-905B-4847-8CDD-28DCAE9F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3</a:t>
            </a:fld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DD0FD2-B80B-4994-BB92-67379E1E50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4B3AFD3-8A51-41DC-84D8-8A31A1EE88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Hauptfunktionen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885326E-FCB9-4AA4-AD34-FC582BDCE351}"/>
              </a:ext>
            </a:extLst>
          </p:cNvPr>
          <p:cNvSpPr/>
          <p:nvPr/>
        </p:nvSpPr>
        <p:spPr>
          <a:xfrm>
            <a:off x="3048000" y="469940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rebuchet MS" panose="020B0603020202020204" pitchFamily="34" charset="0"/>
              </a:rPr>
              <a:t>„Über Nordwind – Tool“ Fenster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rebuchet MS" panose="020B0603020202020204" pitchFamily="34" charset="0"/>
              </a:rPr>
              <a:t>Sicheres Anmeldefenster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90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  <p:bldP spid="10" grpId="1" uiExpand="1" build="p"/>
      <p:bldP spid="9" grpId="0" build="p"/>
      <p:bldP spid="9" grpId="1" build="p"/>
      <p:bldP spid="11" grpId="0" build="p"/>
      <p:bldP spid="11" grpId="1" uiExpand="1" build="p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B312B41-13DB-4936-8F00-AB23BC2C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6BEC-159F-4167-8F4D-D508A4F668F1}" type="datetime1">
              <a:rPr lang="de-DE" smtClean="0"/>
              <a:pPr/>
              <a:t>23.11.2019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715D7C4-9645-4965-8872-A02CC951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0E3E1D2-9C84-4030-879C-1C614B4E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276640E-800E-4877-AA8B-AEE6D64497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Anmeldefenster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1D37F597-2054-492A-A779-3F9E162AD9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GUI Design</a:t>
            </a:r>
          </a:p>
        </p:txBody>
      </p:sp>
      <p:pic>
        <p:nvPicPr>
          <p:cNvPr id="26" name="Grafik 2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BC3127A-E7C9-410D-8D64-DF35D5856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710" y="1837512"/>
            <a:ext cx="7714579" cy="43394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2177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build="p"/>
      <p:bldP spid="20" grpId="2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B312B41-13DB-4936-8F00-AB23BC2C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6BEC-159F-4167-8F4D-D508A4F668F1}" type="datetime1">
              <a:rPr lang="de-DE" smtClean="0"/>
              <a:pPr/>
              <a:t>23.11.2019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715D7C4-9645-4965-8872-A02CC951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0E3E1D2-9C84-4030-879C-1C614B4E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276640E-800E-4877-AA8B-AEE6D64497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Anlegen von Datensätzen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1D37F597-2054-492A-A779-3F9E162AD9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GUI Design</a:t>
            </a:r>
          </a:p>
        </p:txBody>
      </p:sp>
      <p:pic>
        <p:nvPicPr>
          <p:cNvPr id="24" name="Grafik 2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31D0F3E-F404-43CA-B30F-C2E994B28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000" y="1832294"/>
            <a:ext cx="7711999" cy="433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329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C69910-99E2-440C-A8CB-8E4FB07D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23.11.2019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1389C8-623A-421C-870E-10923287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118246-E7C5-48DA-8299-E8C332EB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6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15C8738-4C59-4367-BAB8-BABC6F7A65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76F91F0-9790-4DA7-BF62-B3C3310B89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Statistiken</a:t>
            </a:r>
          </a:p>
        </p:txBody>
      </p:sp>
      <p:pic>
        <p:nvPicPr>
          <p:cNvPr id="11" name="Grafik 10" descr="Stoppuhr">
            <a:extLst>
              <a:ext uri="{FF2B5EF4-FFF2-40B4-BE49-F238E27FC236}">
                <a16:creationId xmlns:a16="http://schemas.microsoft.com/office/drawing/2014/main" id="{BB378F41-13A3-4AF5-A3A8-F854565B7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7035" y="2027529"/>
            <a:ext cx="1466765" cy="1466765"/>
          </a:xfrm>
          <a:prstGeom prst="rect">
            <a:avLst/>
          </a:prstGeom>
        </p:spPr>
      </p:pic>
      <p:pic>
        <p:nvPicPr>
          <p:cNvPr id="13" name="Grafik 12" descr="Datenbank">
            <a:extLst>
              <a:ext uri="{FF2B5EF4-FFF2-40B4-BE49-F238E27FC236}">
                <a16:creationId xmlns:a16="http://schemas.microsoft.com/office/drawing/2014/main" id="{7A7EBB7E-4C4D-4EB8-B67C-17FC56556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9904" y="4028663"/>
            <a:ext cx="1371915" cy="1371915"/>
          </a:xfrm>
          <a:prstGeom prst="rect">
            <a:avLst/>
          </a:prstGeom>
        </p:spPr>
      </p:pic>
      <p:pic>
        <p:nvPicPr>
          <p:cNvPr id="23" name="Inhaltsplatzhalter 2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D5F2D72-E2AC-49EE-82A2-BDB5357ED4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3" t="5339" r="24407" b="5592"/>
          <a:stretch/>
        </p:blipFill>
        <p:spPr>
          <a:xfrm>
            <a:off x="838200" y="2221142"/>
            <a:ext cx="1170671" cy="1079541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1A520C3D-5C3C-4B6B-9EC2-E646350AF82C}"/>
              </a:ext>
            </a:extLst>
          </p:cNvPr>
          <p:cNvSpPr txBox="1"/>
          <p:nvPr/>
        </p:nvSpPr>
        <p:spPr>
          <a:xfrm>
            <a:off x="7343863" y="2514285"/>
            <a:ext cx="274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>
                <a:latin typeface="Trebuchet MS" panose="020B0603020202020204" pitchFamily="34" charset="0"/>
              </a:rPr>
              <a:t>~143 Stunden Arbeit</a:t>
            </a:r>
          </a:p>
          <a:p>
            <a:pPr algn="r"/>
            <a:r>
              <a:rPr lang="de-DE" b="1" dirty="0">
                <a:latin typeface="Trebuchet MS" panose="020B0603020202020204" pitchFamily="34" charset="0"/>
              </a:rPr>
              <a:t>in 23 Tagen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F233625-02B2-49BE-924A-E9C4F16578CD}"/>
              </a:ext>
            </a:extLst>
          </p:cNvPr>
          <p:cNvSpPr txBox="1"/>
          <p:nvPr/>
        </p:nvSpPr>
        <p:spPr>
          <a:xfrm>
            <a:off x="2008871" y="2211460"/>
            <a:ext cx="27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1" dirty="0">
                <a:latin typeface="Trebuchet MS" panose="020B0603020202020204" pitchFamily="34" charset="0"/>
              </a:rPr>
              <a:t>2747 Zeilen in 16 Klassendateien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1" dirty="0">
                <a:latin typeface="Trebuchet MS" panose="020B0603020202020204" pitchFamily="34" charset="0"/>
              </a:rPr>
              <a:t>Davon 1857 Zeilen reiner Code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9CBB9A3-E737-41E5-BE16-30E002E2AB8F}"/>
              </a:ext>
            </a:extLst>
          </p:cNvPr>
          <p:cNvSpPr txBox="1"/>
          <p:nvPr/>
        </p:nvSpPr>
        <p:spPr>
          <a:xfrm>
            <a:off x="3581400" y="4282975"/>
            <a:ext cx="2106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err="1">
                <a:latin typeface="Trebuchet MS" panose="020B0603020202020204" pitchFamily="34" charset="0"/>
              </a:rPr>
              <a:t>nordwind_tool</a:t>
            </a:r>
            <a:endParaRPr lang="de-DE" b="1" i="1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1 Tabelle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6 Attribute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84BFA3D-D3E0-4D8F-9B48-80FE59EFB71C}"/>
              </a:ext>
            </a:extLst>
          </p:cNvPr>
          <p:cNvSpPr/>
          <p:nvPr/>
        </p:nvSpPr>
        <p:spPr>
          <a:xfrm>
            <a:off x="6591819" y="4267633"/>
            <a:ext cx="24530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i="1" dirty="0" err="1">
                <a:latin typeface="Trebuchet MS" panose="020B0603020202020204" pitchFamily="34" charset="0"/>
              </a:rPr>
              <a:t>nordwind</a:t>
            </a:r>
            <a:endParaRPr lang="de-DE" b="1" i="1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7 Tabellen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Insg. 123 Attribute</a:t>
            </a:r>
          </a:p>
        </p:txBody>
      </p:sp>
    </p:spTree>
    <p:extLst>
      <p:ext uri="{BB962C8B-B14F-4D97-AF65-F5344CB8AC3E}">
        <p14:creationId xmlns:p14="http://schemas.microsoft.com/office/powerpoint/2010/main" val="4170800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 build="p"/>
      <p:bldP spid="8" grpId="0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4886F71-543F-4E7B-98F0-FA7191D8D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066" y="1479376"/>
            <a:ext cx="9169866" cy="4955907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1BBA1C-27C3-4109-972C-2C875FC9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23.11.2019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172F6D-6769-48D6-8731-586391C8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23A0F4-1125-4174-91BB-CCF9ECDA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F11FD4-B355-4EAB-967C-DBC12644FBDE}" type="slidenum">
              <a:rPr lang="de-DE" smtClean="0"/>
              <a:t>7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EB2F4EC-B864-4310-80DD-C6C453ADE3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5836" y="646169"/>
            <a:ext cx="5520327" cy="5715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de-DE" dirty="0">
                <a:latin typeface="Trebuchet MS" panose="020B0603020202020204" pitchFamily="34" charset="0"/>
              </a:rPr>
              <a:t>Das Anmeldefenster</a:t>
            </a:r>
          </a:p>
        </p:txBody>
      </p:sp>
      <p:pic>
        <p:nvPicPr>
          <p:cNvPr id="17" name="Grafik 16" descr="Pfeil mit einer Linie: Gerade">
            <a:extLst>
              <a:ext uri="{FF2B5EF4-FFF2-40B4-BE49-F238E27FC236}">
                <a16:creationId xmlns:a16="http://schemas.microsoft.com/office/drawing/2014/main" id="{F140B2CA-6DAB-4CD4-986F-32D8F474B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2649" y="2896299"/>
            <a:ext cx="914400" cy="914400"/>
          </a:xfrm>
          <a:prstGeom prst="rect">
            <a:avLst/>
          </a:prstGeom>
        </p:spPr>
      </p:pic>
      <p:pic>
        <p:nvPicPr>
          <p:cNvPr id="18" name="Grafik 17" descr="Pfeil mit einer Linie: Gerade">
            <a:extLst>
              <a:ext uri="{FF2B5EF4-FFF2-40B4-BE49-F238E27FC236}">
                <a16:creationId xmlns:a16="http://schemas.microsoft.com/office/drawing/2014/main" id="{3FCE5624-B2DE-4913-B543-491CD3480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2649" y="3241646"/>
            <a:ext cx="914400" cy="914400"/>
          </a:xfrm>
          <a:prstGeom prst="rect">
            <a:avLst/>
          </a:prstGeom>
        </p:spPr>
      </p:pic>
      <p:pic>
        <p:nvPicPr>
          <p:cNvPr id="24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DE9D6AB-9263-4C72-A6BD-39EABF584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98" b="97370"/>
          <a:stretch/>
        </p:blipFill>
        <p:spPr>
          <a:xfrm>
            <a:off x="1514124" y="1479376"/>
            <a:ext cx="1146409" cy="130347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BFA6D180-655F-47C5-ADF9-47D064AD7CF9}"/>
              </a:ext>
            </a:extLst>
          </p:cNvPr>
          <p:cNvSpPr/>
          <p:nvPr/>
        </p:nvSpPr>
        <p:spPr>
          <a:xfrm>
            <a:off x="1514124" y="1479374"/>
            <a:ext cx="1146409" cy="13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A7F6ED0-506A-4037-8F3D-7F37BF4E9F73}"/>
              </a:ext>
            </a:extLst>
          </p:cNvPr>
          <p:cNvSpPr txBox="1"/>
          <p:nvPr/>
        </p:nvSpPr>
        <p:spPr>
          <a:xfrm>
            <a:off x="5260006" y="3199610"/>
            <a:ext cx="167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Trebuchet MS" panose="020B0603020202020204" pitchFamily="34" charset="0"/>
              </a:rPr>
              <a:t>jkrieger</a:t>
            </a:r>
            <a:endParaRPr lang="de-DE" sz="1400" dirty="0">
              <a:latin typeface="Trebuchet MS" panose="020B0603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9E9AFE6-BDD4-456F-83C1-4A6E10C89184}"/>
              </a:ext>
            </a:extLst>
          </p:cNvPr>
          <p:cNvSpPr txBox="1"/>
          <p:nvPr/>
        </p:nvSpPr>
        <p:spPr>
          <a:xfrm>
            <a:off x="5260006" y="3544957"/>
            <a:ext cx="167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Trebuchet MS" panose="020B0603020202020204" pitchFamily="34" charset="0"/>
              </a:rPr>
              <a:t>• • • • • • • • • •</a:t>
            </a:r>
          </a:p>
        </p:txBody>
      </p:sp>
    </p:spTree>
    <p:extLst>
      <p:ext uri="{BB962C8B-B14F-4D97-AF65-F5344CB8AC3E}">
        <p14:creationId xmlns:p14="http://schemas.microsoft.com/office/powerpoint/2010/main" val="1306647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91"/>
                            </p:stCondLst>
                            <p:childTnLst>
                              <p:par>
                                <p:cTn id="4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1BBA1C-27C3-4109-972C-2C875FC9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23.11.2019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172F6D-6769-48D6-8731-586391C8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23A0F4-1125-4174-91BB-CCF9ECDA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8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EB2F4EC-B864-4310-80DD-C6C453ADE3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5836" y="646169"/>
            <a:ext cx="5520327" cy="5715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de-DE" dirty="0">
                <a:latin typeface="Trebuchet MS" panose="020B0603020202020204" pitchFamily="34" charset="0"/>
              </a:rPr>
              <a:t>Der Homescreen</a:t>
            </a:r>
          </a:p>
        </p:txBody>
      </p:sp>
      <p:pic>
        <p:nvPicPr>
          <p:cNvPr id="12" name="Grafik 1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799735C-80FE-4D29-8C84-F3893EBB5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753" y="1465825"/>
            <a:ext cx="9138491" cy="49572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2F5173B-DA26-436E-92CB-3D9FA8E05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753" y="1480704"/>
            <a:ext cx="1146409" cy="150115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963EBA70-3F44-4472-94A3-F479B32539F8}"/>
              </a:ext>
            </a:extLst>
          </p:cNvPr>
          <p:cNvSpPr/>
          <p:nvPr/>
        </p:nvSpPr>
        <p:spPr>
          <a:xfrm>
            <a:off x="1526753" y="1488469"/>
            <a:ext cx="1146409" cy="13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0FD0D3E2-00DC-4F46-9F4E-9117E2F05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524" y="1663503"/>
            <a:ext cx="1562181" cy="115717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7A1A33F9-2CFB-4D52-A9E5-AA95895289C0}"/>
              </a:ext>
            </a:extLst>
          </p:cNvPr>
          <p:cNvSpPr/>
          <p:nvPr/>
        </p:nvSpPr>
        <p:spPr>
          <a:xfrm>
            <a:off x="9028296" y="1656186"/>
            <a:ext cx="1575409" cy="13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 descr="Pfeil mit einer Linie: Gerade">
            <a:extLst>
              <a:ext uri="{FF2B5EF4-FFF2-40B4-BE49-F238E27FC236}">
                <a16:creationId xmlns:a16="http://schemas.microsoft.com/office/drawing/2014/main" id="{1061730D-FD06-4BAB-AE67-3C9A175A22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269799" flipH="1">
            <a:off x="9646733" y="1807630"/>
            <a:ext cx="338533" cy="338533"/>
          </a:xfrm>
          <a:prstGeom prst="rect">
            <a:avLst/>
          </a:prstGeom>
        </p:spPr>
      </p:pic>
      <p:pic>
        <p:nvPicPr>
          <p:cNvPr id="28" name="Grafik 27" descr="Pfeil mit einer Linie: Gerade">
            <a:extLst>
              <a:ext uri="{FF2B5EF4-FFF2-40B4-BE49-F238E27FC236}">
                <a16:creationId xmlns:a16="http://schemas.microsoft.com/office/drawing/2014/main" id="{5BB3B659-4361-473F-B852-DD38551FD4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269799" flipH="1">
            <a:off x="10208245" y="1805707"/>
            <a:ext cx="338533" cy="3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52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5" grpId="0" animBg="1"/>
      <p:bldP spid="25" grpId="1" animBg="1"/>
      <p:bldP spid="25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D5773-1A97-46E4-A563-4AAD46EB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23.11.2019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B17AF9-D081-4B36-B231-5042A423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14C2DF-5819-4B66-A752-C2291DBE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9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9311C28-2A10-4D23-99E5-E247E03E6C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6496" y="681037"/>
            <a:ext cx="4819007" cy="571500"/>
          </a:xfrm>
        </p:spPr>
        <p:txBody>
          <a:bodyPr/>
          <a:lstStyle/>
          <a:p>
            <a:r>
              <a:rPr lang="de-DE" dirty="0"/>
              <a:t>Datensätze anlegen</a:t>
            </a:r>
          </a:p>
        </p:txBody>
      </p:sp>
      <p:pic>
        <p:nvPicPr>
          <p:cNvPr id="16" name="Grafik 1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47B745E-58DD-463A-8547-E23E2AB87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192" y="1463698"/>
            <a:ext cx="9139613" cy="4957200"/>
          </a:xfrm>
          <a:prstGeom prst="rect">
            <a:avLst/>
          </a:prstGeom>
        </p:spPr>
      </p:pic>
      <p:pic>
        <p:nvPicPr>
          <p:cNvPr id="18" name="Grafik 17" descr="Ein Bild, das Screenshot, Tisch, Computer, Schild enthält.&#10;&#10;Automatisch generierte Beschreibung">
            <a:extLst>
              <a:ext uri="{FF2B5EF4-FFF2-40B4-BE49-F238E27FC236}">
                <a16:creationId xmlns:a16="http://schemas.microsoft.com/office/drawing/2014/main" id="{818F7B92-DAB4-4B65-B56C-BC68CFDDC2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8"/>
          <a:stretch/>
        </p:blipFill>
        <p:spPr>
          <a:xfrm>
            <a:off x="1673938" y="2352675"/>
            <a:ext cx="2374187" cy="357663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4FCF3E3D-D1E6-4612-A2A8-1EF05A6291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203117"/>
            <a:ext cx="3816481" cy="3816481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7C7730FD-BA1A-41E6-BA17-12BDE18585B7}"/>
              </a:ext>
            </a:extLst>
          </p:cNvPr>
          <p:cNvSpPr txBox="1"/>
          <p:nvPr/>
        </p:nvSpPr>
        <p:spPr>
          <a:xfrm>
            <a:off x="5017376" y="2456744"/>
            <a:ext cx="476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Trebuchet MS" panose="020B0603020202020204" pitchFamily="34" charset="0"/>
              </a:rPr>
              <a:t>1337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C6B0F8C-DF36-4962-BDFE-998D76563DC5}"/>
              </a:ext>
            </a:extLst>
          </p:cNvPr>
          <p:cNvSpPr txBox="1"/>
          <p:nvPr/>
        </p:nvSpPr>
        <p:spPr>
          <a:xfrm>
            <a:off x="5003089" y="2704166"/>
            <a:ext cx="578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URMOM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FED89CA-6CF0-4C89-AE69-36C33FCE5C54}"/>
              </a:ext>
            </a:extLst>
          </p:cNvPr>
          <p:cNvSpPr txBox="1"/>
          <p:nvPr/>
        </p:nvSpPr>
        <p:spPr>
          <a:xfrm>
            <a:off x="5005470" y="2953969"/>
            <a:ext cx="578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13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C010612-46E2-4DE3-ABB5-56CEF5F2F8B4}"/>
              </a:ext>
            </a:extLst>
          </p:cNvPr>
          <p:cNvSpPr txBox="1"/>
          <p:nvPr/>
        </p:nvSpPr>
        <p:spPr>
          <a:xfrm>
            <a:off x="5003089" y="3203772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2019-11-11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11CA5C0-BF5E-48BB-AD37-5C5E1AD23F9B}"/>
              </a:ext>
            </a:extLst>
          </p:cNvPr>
          <p:cNvSpPr txBox="1"/>
          <p:nvPr/>
        </p:nvSpPr>
        <p:spPr>
          <a:xfrm>
            <a:off x="5003130" y="3461782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2019-11-11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E7473B0-3F3A-4DDC-9532-0059227E2489}"/>
              </a:ext>
            </a:extLst>
          </p:cNvPr>
          <p:cNvSpPr txBox="1"/>
          <p:nvPr/>
        </p:nvSpPr>
        <p:spPr>
          <a:xfrm>
            <a:off x="5000709" y="3703378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2019-11-11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E9ADBBC-2A18-4CD8-9649-A87CEC23B32F}"/>
              </a:ext>
            </a:extLst>
          </p:cNvPr>
          <p:cNvSpPr txBox="1"/>
          <p:nvPr/>
        </p:nvSpPr>
        <p:spPr>
          <a:xfrm>
            <a:off x="5017376" y="3961388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4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70A67C3-E34B-4026-BE1C-96AE2605DF0D}"/>
              </a:ext>
            </a:extLst>
          </p:cNvPr>
          <p:cNvSpPr txBox="1"/>
          <p:nvPr/>
        </p:nvSpPr>
        <p:spPr>
          <a:xfrm>
            <a:off x="5017376" y="4211191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31,11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E569F27-5012-4457-9679-516F1BFD6B6E}"/>
              </a:ext>
            </a:extLst>
          </p:cNvPr>
          <p:cNvSpPr txBox="1"/>
          <p:nvPr/>
        </p:nvSpPr>
        <p:spPr>
          <a:xfrm>
            <a:off x="5017376" y="4460657"/>
            <a:ext cx="80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Julian Krieger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5C73484-C51A-4273-B729-21C332C1BE8C}"/>
              </a:ext>
            </a:extLst>
          </p:cNvPr>
          <p:cNvSpPr txBox="1"/>
          <p:nvPr/>
        </p:nvSpPr>
        <p:spPr>
          <a:xfrm>
            <a:off x="5000709" y="4710123"/>
            <a:ext cx="104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Frankenstraße 200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6C72921-44F0-4756-9799-D651B464ACA2}"/>
              </a:ext>
            </a:extLst>
          </p:cNvPr>
          <p:cNvSpPr txBox="1"/>
          <p:nvPr/>
        </p:nvSpPr>
        <p:spPr>
          <a:xfrm>
            <a:off x="5000709" y="4963112"/>
            <a:ext cx="104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45134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996B0F0-7BB8-42CC-8329-C2A2E1A5B6AD}"/>
              </a:ext>
            </a:extLst>
          </p:cNvPr>
          <p:cNvSpPr txBox="1"/>
          <p:nvPr/>
        </p:nvSpPr>
        <p:spPr>
          <a:xfrm>
            <a:off x="5003255" y="5210208"/>
            <a:ext cx="104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Essen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27885DB-F757-42A1-8FB8-B7DF5D17BF67}"/>
              </a:ext>
            </a:extLst>
          </p:cNvPr>
          <p:cNvSpPr txBox="1"/>
          <p:nvPr/>
        </p:nvSpPr>
        <p:spPr>
          <a:xfrm>
            <a:off x="5000709" y="5467402"/>
            <a:ext cx="104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Deutschland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0B52A48-ED95-4FB9-B78F-EC6D93D9EE32}"/>
              </a:ext>
            </a:extLst>
          </p:cNvPr>
          <p:cNvSpPr txBox="1"/>
          <p:nvPr/>
        </p:nvSpPr>
        <p:spPr>
          <a:xfrm>
            <a:off x="5003089" y="2953632"/>
            <a:ext cx="578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TEST</a:t>
            </a:r>
          </a:p>
        </p:txBody>
      </p:sp>
      <p:pic>
        <p:nvPicPr>
          <p:cNvPr id="35" name="Grafik 34" descr="Pfeil mit einer Linie: Gerade">
            <a:extLst>
              <a:ext uri="{FF2B5EF4-FFF2-40B4-BE49-F238E27FC236}">
                <a16:creationId xmlns:a16="http://schemas.microsoft.com/office/drawing/2014/main" id="{D28E2385-E3F0-4A67-A1C2-5E4C357087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 flipH="1">
            <a:off x="5442347" y="2914656"/>
            <a:ext cx="288442" cy="288442"/>
          </a:xfrm>
          <a:prstGeom prst="rect">
            <a:avLst/>
          </a:prstGeom>
        </p:spPr>
      </p:pic>
      <p:pic>
        <p:nvPicPr>
          <p:cNvPr id="37" name="Grafik 3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B5304AB-5E98-4ABC-83E7-D211BB7E6E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30" y="3292691"/>
            <a:ext cx="261974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37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1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2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3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4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05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6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6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57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58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309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1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11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ows Backgrou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3" grpId="1"/>
      <p:bldP spid="24" grpId="0"/>
      <p:bldP spid="25" grpId="0"/>
      <p:bldP spid="25" grpId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3" grpId="1"/>
      <p:bldP spid="34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el - Bunte Linien" id="{5E641CB8-EE2F-46CE-AA7B-ACE4EDFD4168}" vid="{33C78B5C-81B3-455D-A82C-E80C03642AA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Universal</Template>
  <TotalTime>0</TotalTime>
  <Words>181</Words>
  <Application>Microsoft Office PowerPoint</Application>
  <PresentationFormat>Breitbild</PresentationFormat>
  <Paragraphs>96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(Überschrift)</vt:lpstr>
      <vt:lpstr>Calibri Light</vt:lpstr>
      <vt:lpstr>Trebuchet MS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Krieger</dc:creator>
  <cp:lastModifiedBy>Julian Krieger</cp:lastModifiedBy>
  <cp:revision>53</cp:revision>
  <dcterms:created xsi:type="dcterms:W3CDTF">2019-10-14T15:39:02Z</dcterms:created>
  <dcterms:modified xsi:type="dcterms:W3CDTF">2019-11-23T22:13:35Z</dcterms:modified>
</cp:coreProperties>
</file>