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14.10.2019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14.10.2019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14.10.2019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14.10.2019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5069-0848-4B78-B73F-FF3BD843C4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6712" y="2607214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E94FA-9FF7-4B49-9E54-51B273E201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6712" y="3339052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14.10.2019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(Überschrift)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2</cp:revision>
  <dcterms:created xsi:type="dcterms:W3CDTF">2019-10-14T15:39:02Z</dcterms:created>
  <dcterms:modified xsi:type="dcterms:W3CDTF">2019-10-14T15:44:54Z</dcterms:modified>
</cp:coreProperties>
</file>