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23.11.2019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23.11.2019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1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23.11.2019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001B99B-4D7C-4E77-87C7-7CE31938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74204"/>
            <a:ext cx="8153400" cy="9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B13E24B-FBB7-4D83-AAD2-9118F256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12BD94-F616-47A5-8A8A-2BA1E8A7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5559E5-2018-41BC-A0BB-9DDC76D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36E08B-8C68-40E8-A5E4-6C7E6096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67B7CD-8F4B-431E-8B55-2317E621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E79B6C-557E-4A59-A4F6-7B03BEC865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7B40ACF-4003-405E-9F06-FF8CCE97C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UML Diagramm</a:t>
            </a:r>
          </a:p>
        </p:txBody>
      </p:sp>
    </p:spTree>
    <p:extLst>
      <p:ext uri="{BB962C8B-B14F-4D97-AF65-F5344CB8AC3E}">
        <p14:creationId xmlns:p14="http://schemas.microsoft.com/office/powerpoint/2010/main" val="245228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3188998-1173-4676-A443-B9A74812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23.11.2019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23.11.2019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testbenutzer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71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168</Words>
  <Application>Microsoft Office PowerPoint</Application>
  <PresentationFormat>Breitbild</PresentationFormat>
  <Paragraphs>91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46</cp:revision>
  <dcterms:created xsi:type="dcterms:W3CDTF">2019-10-14T15:39:02Z</dcterms:created>
  <dcterms:modified xsi:type="dcterms:W3CDTF">2019-11-23T01:08:25Z</dcterms:modified>
</cp:coreProperties>
</file>