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04.11.2019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04.11.2019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04.11.2019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04.11.2019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001B99B-4D7C-4E77-87C7-7CE31938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74204"/>
            <a:ext cx="8153400" cy="9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12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13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2" y="2182482"/>
            <a:ext cx="343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1234 Zeilen in 2 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123 Objekte instanziiert</a:t>
            </a:r>
            <a:br>
              <a:rPr lang="de-DE" b="1" dirty="0">
                <a:latin typeface="Trebuchet MS" panose="020B0603020202020204" pitchFamily="34" charset="0"/>
              </a:rPr>
            </a:br>
            <a:r>
              <a:rPr lang="de-DE" b="1" dirty="0">
                <a:latin typeface="Trebuchet MS" panose="020B0603020202020204" pitchFamily="34" charset="0"/>
              </a:rPr>
              <a:t>(davon XX Swing Elemente)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 Klassen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1066" y="1479374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B13E24B-FBB7-4D83-AAD2-9118F256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12BD94-F616-47A5-8A8A-2BA1E8A7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5559E5-2018-41BC-A0BB-9DDC76D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36E08B-8C68-40E8-A5E4-6C7E6096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67B7CD-8F4B-431E-8B55-2317E621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E79B6C-557E-4A59-A4F6-7B03BEC86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7B40ACF-4003-405E-9F06-FF8CCE97C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2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pic>
        <p:nvPicPr>
          <p:cNvPr id="17" name="Grafik 16" descr="Hilfe">
            <a:extLst>
              <a:ext uri="{FF2B5EF4-FFF2-40B4-BE49-F238E27FC236}">
                <a16:creationId xmlns:a16="http://schemas.microsoft.com/office/drawing/2014/main" id="{75BCB99A-2926-43DC-80D7-1D4DE70FB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742">
            <a:off x="5020328" y="2742173"/>
            <a:ext cx="1620416" cy="162041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1156968" y="2828835"/>
            <a:ext cx="352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>
                <a:latin typeface="Trebuchet MS" panose="020B0603020202020204" pitchFamily="34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117</Words>
  <Application>Microsoft Office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31</cp:revision>
  <dcterms:created xsi:type="dcterms:W3CDTF">2019-10-14T15:39:02Z</dcterms:created>
  <dcterms:modified xsi:type="dcterms:W3CDTF">2019-11-04T07:15:27Z</dcterms:modified>
</cp:coreProperties>
</file>