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70" r:id="rId11"/>
    <p:sldId id="271" r:id="rId12"/>
    <p:sldId id="260" r:id="rId13"/>
    <p:sldId id="261" r:id="rId14"/>
    <p:sldId id="272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02" autoAdjust="0"/>
  </p:normalViewPr>
  <p:slideViewPr>
    <p:cSldViewPr snapToGrid="0">
      <p:cViewPr varScale="1">
        <p:scale>
          <a:sx n="99" d="100"/>
          <a:sy n="99" d="100"/>
        </p:scale>
        <p:origin x="10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8924F-5E74-42AD-9E6F-74501FA372E1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A8087CF-AE97-4B05-B14B-990168BE738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Anmeldedaten angeben</a:t>
          </a:r>
        </a:p>
      </dgm:t>
    </dgm:pt>
    <dgm:pt modelId="{D8B184A9-C653-46F7-BABD-7CB9CF003988}" type="parTrans" cxnId="{2F919DA1-5DEB-4632-A8AA-4CF3C312B8E6}">
      <dgm:prSet/>
      <dgm:spPr/>
      <dgm:t>
        <a:bodyPr/>
        <a:lstStyle/>
        <a:p>
          <a:endParaRPr lang="de-DE"/>
        </a:p>
      </dgm:t>
    </dgm:pt>
    <dgm:pt modelId="{0BF916AF-28A8-4E6D-A051-D4A4A6F1728C}" type="sibTrans" cxnId="{2F919DA1-5DEB-4632-A8AA-4CF3C312B8E6}">
      <dgm:prSet/>
      <dgm:spPr/>
      <dgm:t>
        <a:bodyPr/>
        <a:lstStyle/>
        <a:p>
          <a:endParaRPr lang="de-DE"/>
        </a:p>
      </dgm:t>
    </dgm:pt>
    <dgm:pt modelId="{460BAFBD-1550-4D9C-982C-DCB0AE977DE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Benutzername wird auf Existenz geprüft</a:t>
          </a:r>
        </a:p>
      </dgm:t>
    </dgm:pt>
    <dgm:pt modelId="{8F09C74D-8517-4BD7-913C-82BEBD6A8535}" type="parTrans" cxnId="{3B2E8462-ABB0-4F1D-AA91-A4F158D51009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689755D2-FCB2-4199-B009-E68083EC6082}" type="sibTrans" cxnId="{3B2E8462-ABB0-4F1D-AA91-A4F158D51009}">
      <dgm:prSet/>
      <dgm:spPr/>
      <dgm:t>
        <a:bodyPr/>
        <a:lstStyle/>
        <a:p>
          <a:endParaRPr lang="de-DE"/>
        </a:p>
      </dgm:t>
    </dgm:pt>
    <dgm:pt modelId="{8EF9CF6C-1A9D-477A-A982-CA9253225293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>
              <a:latin typeface="Trebuchet MS" panose="020B0603020202020204" pitchFamily="34" charset="0"/>
            </a:rPr>
            <a:t>Eingegebenes Passwort wird gehasht und überprüft</a:t>
          </a:r>
          <a:endParaRPr lang="de-DE" sz="2400" dirty="0">
            <a:latin typeface="Trebuchet MS" panose="020B0603020202020204" pitchFamily="34" charset="0"/>
          </a:endParaRPr>
        </a:p>
      </dgm:t>
    </dgm:pt>
    <dgm:pt modelId="{82EB9088-4555-439D-A1FF-588FEC827F9E}" type="parTrans" cxnId="{7844F8EA-A6F8-4EAD-B2E6-9139CE3AD54A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2CE743D6-6C71-4978-AC1E-D3D400DD3E30}" type="sibTrans" cxnId="{7844F8EA-A6F8-4EAD-B2E6-9139CE3AD54A}">
      <dgm:prSet/>
      <dgm:spPr/>
      <dgm:t>
        <a:bodyPr/>
        <a:lstStyle/>
        <a:p>
          <a:endParaRPr lang="de-DE"/>
        </a:p>
      </dgm:t>
    </dgm:pt>
    <dgm:pt modelId="{4522BE0B-484E-4B4C-8700-673BCA233B7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 </a:t>
          </a:r>
          <a:r>
            <a:rPr lang="de-DE" sz="2400" dirty="0">
              <a:latin typeface="Trebuchet MS" panose="020B0603020202020204" pitchFamily="34" charset="0"/>
            </a:rPr>
            <a:t>Benutzername existiert nicht</a:t>
          </a:r>
        </a:p>
      </dgm:t>
    </dgm:pt>
    <dgm:pt modelId="{9EF99BEF-8721-4C67-9A99-31D37DD41F75}" type="parTrans" cxnId="{73DAFA12-25FB-4329-9365-006A81B45AEA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2830772D-3BB5-4750-9CDE-93E9DB4442CB}" type="sibTrans" cxnId="{73DAFA12-25FB-4329-9365-006A81B45AEA}">
      <dgm:prSet/>
      <dgm:spPr/>
      <dgm:t>
        <a:bodyPr/>
        <a:lstStyle/>
        <a:p>
          <a:endParaRPr lang="de-DE"/>
        </a:p>
      </dgm:t>
    </dgm:pt>
    <dgm:pt modelId="{11E43227-BDCB-435B-82C0-244ED78CDC0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Nutzer wird angemeldet</a:t>
          </a:r>
        </a:p>
      </dgm:t>
    </dgm:pt>
    <dgm:pt modelId="{57491AD9-C631-4078-9661-1ABF60493DEA}" type="parTrans" cxnId="{ACB302A6-33EF-40B3-83B2-6FE28AEB5016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17A38CF2-FB22-4923-9683-32A427266263}" type="sibTrans" cxnId="{ACB302A6-33EF-40B3-83B2-6FE28AEB5016}">
      <dgm:prSet/>
      <dgm:spPr/>
      <dgm:t>
        <a:bodyPr/>
        <a:lstStyle/>
        <a:p>
          <a:endParaRPr lang="de-DE"/>
        </a:p>
      </dgm:t>
    </dgm:pt>
    <dgm:pt modelId="{B8538466-EC4B-4657-90C7-DAACCFC8A44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</a:t>
          </a:r>
          <a:br>
            <a:rPr lang="de-DE" sz="2400" dirty="0">
              <a:latin typeface="Trebuchet MS" panose="020B0603020202020204" pitchFamily="34" charset="0"/>
            </a:rPr>
          </a:br>
          <a:r>
            <a:rPr lang="de-DE" sz="2400" dirty="0">
              <a:latin typeface="Trebuchet MS" panose="020B0603020202020204" pitchFamily="34" charset="0"/>
            </a:rPr>
            <a:t>Falsches Passwort</a:t>
          </a:r>
        </a:p>
      </dgm:t>
    </dgm:pt>
    <dgm:pt modelId="{FABC43AB-444C-4972-B8E2-75192B3B13F6}" type="parTrans" cxnId="{F52D1103-8113-4740-B213-0A9FAE40E796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3F1BCE14-F35B-41EE-AAC5-F5CE9866FE5B}" type="sibTrans" cxnId="{F52D1103-8113-4740-B213-0A9FAE40E796}">
      <dgm:prSet/>
      <dgm:spPr/>
      <dgm:t>
        <a:bodyPr/>
        <a:lstStyle/>
        <a:p>
          <a:endParaRPr lang="de-DE"/>
        </a:p>
      </dgm:t>
    </dgm:pt>
    <dgm:pt modelId="{7183CD01-2919-499A-9BD6-21FE2DB2BFAC}" type="pres">
      <dgm:prSet presAssocID="{AD38924F-5E74-42AD-9E6F-74501FA372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84989-0A03-4F5A-8B89-6CCF5BE1C7E6}" type="pres">
      <dgm:prSet presAssocID="{EA8087CF-AE97-4B05-B14B-990168BE7384}" presName="vertOne" presStyleCnt="0"/>
      <dgm:spPr/>
    </dgm:pt>
    <dgm:pt modelId="{50E50971-2C72-43CF-B5D1-8765764FAAA3}" type="pres">
      <dgm:prSet presAssocID="{EA8087CF-AE97-4B05-B14B-990168BE7384}" presName="txOne" presStyleLbl="node0" presStyleIdx="0" presStyleCnt="1">
        <dgm:presLayoutVars>
          <dgm:chPref val="3"/>
        </dgm:presLayoutVars>
      </dgm:prSet>
      <dgm:spPr/>
    </dgm:pt>
    <dgm:pt modelId="{F119A91F-6C95-4334-AD03-DA076F2FC786}" type="pres">
      <dgm:prSet presAssocID="{EA8087CF-AE97-4B05-B14B-990168BE7384}" presName="parTransOne" presStyleCnt="0"/>
      <dgm:spPr/>
    </dgm:pt>
    <dgm:pt modelId="{7248B13F-E06A-4423-984D-8DA1DD782842}" type="pres">
      <dgm:prSet presAssocID="{EA8087CF-AE97-4B05-B14B-990168BE7384}" presName="horzOne" presStyleCnt="0"/>
      <dgm:spPr/>
    </dgm:pt>
    <dgm:pt modelId="{732C44FD-CF17-42E5-8E29-E02D7135394E}" type="pres">
      <dgm:prSet presAssocID="{460BAFBD-1550-4D9C-982C-DCB0AE977DEA}" presName="vertTwo" presStyleCnt="0"/>
      <dgm:spPr/>
    </dgm:pt>
    <dgm:pt modelId="{07D35655-8ABB-410A-87B1-1148D8DF26C5}" type="pres">
      <dgm:prSet presAssocID="{460BAFBD-1550-4D9C-982C-DCB0AE977DEA}" presName="txTwo" presStyleLbl="node2" presStyleIdx="0" presStyleCnt="1">
        <dgm:presLayoutVars>
          <dgm:chPref val="3"/>
        </dgm:presLayoutVars>
      </dgm:prSet>
      <dgm:spPr/>
    </dgm:pt>
    <dgm:pt modelId="{C2486A51-51D5-47AC-BD33-7C9198C6F0C8}" type="pres">
      <dgm:prSet presAssocID="{460BAFBD-1550-4D9C-982C-DCB0AE977DEA}" presName="parTransTwo" presStyleCnt="0"/>
      <dgm:spPr/>
    </dgm:pt>
    <dgm:pt modelId="{21227C3A-23A5-4F93-A235-936EEE0EF9FA}" type="pres">
      <dgm:prSet presAssocID="{460BAFBD-1550-4D9C-982C-DCB0AE977DEA}" presName="horzTwo" presStyleCnt="0"/>
      <dgm:spPr/>
    </dgm:pt>
    <dgm:pt modelId="{7A5DF85E-442A-431F-B955-F9FEC44E615B}" type="pres">
      <dgm:prSet presAssocID="{8EF9CF6C-1A9D-477A-A982-CA9253225293}" presName="vertThree" presStyleCnt="0"/>
      <dgm:spPr/>
    </dgm:pt>
    <dgm:pt modelId="{BA8B41C2-0E8F-4922-9B06-07D72E294C84}" type="pres">
      <dgm:prSet presAssocID="{8EF9CF6C-1A9D-477A-A982-CA9253225293}" presName="txThree" presStyleLbl="node3" presStyleIdx="0" presStyleCnt="2">
        <dgm:presLayoutVars>
          <dgm:chPref val="3"/>
        </dgm:presLayoutVars>
      </dgm:prSet>
      <dgm:spPr/>
    </dgm:pt>
    <dgm:pt modelId="{9E0013A9-1245-45A9-BA2B-8C43D0DDEB89}" type="pres">
      <dgm:prSet presAssocID="{8EF9CF6C-1A9D-477A-A982-CA9253225293}" presName="parTransThree" presStyleCnt="0"/>
      <dgm:spPr/>
    </dgm:pt>
    <dgm:pt modelId="{AB2A9110-3F9E-4711-BAF7-ED164BFF47F9}" type="pres">
      <dgm:prSet presAssocID="{8EF9CF6C-1A9D-477A-A982-CA9253225293}" presName="horzThree" presStyleCnt="0"/>
      <dgm:spPr/>
    </dgm:pt>
    <dgm:pt modelId="{CC6D3922-9B0B-4B11-90E9-4F8E47BA67CA}" type="pres">
      <dgm:prSet presAssocID="{11E43227-BDCB-435B-82C0-244ED78CDC05}" presName="vertFour" presStyleCnt="0">
        <dgm:presLayoutVars>
          <dgm:chPref val="3"/>
        </dgm:presLayoutVars>
      </dgm:prSet>
      <dgm:spPr/>
    </dgm:pt>
    <dgm:pt modelId="{ABBBE257-6395-4392-9F0D-C8F816B4BF8F}" type="pres">
      <dgm:prSet presAssocID="{11E43227-BDCB-435B-82C0-244ED78CDC05}" presName="txFour" presStyleLbl="node4" presStyleIdx="0" presStyleCnt="2">
        <dgm:presLayoutVars>
          <dgm:chPref val="3"/>
        </dgm:presLayoutVars>
      </dgm:prSet>
      <dgm:spPr/>
    </dgm:pt>
    <dgm:pt modelId="{EED6251D-728C-4EA7-8904-B98807B71266}" type="pres">
      <dgm:prSet presAssocID="{11E43227-BDCB-435B-82C0-244ED78CDC05}" presName="horzFour" presStyleCnt="0"/>
      <dgm:spPr/>
    </dgm:pt>
    <dgm:pt modelId="{85638F62-EA0D-4852-95D0-65E604B4EC1E}" type="pres">
      <dgm:prSet presAssocID="{17A38CF2-FB22-4923-9683-32A427266263}" presName="sibSpaceFour" presStyleCnt="0"/>
      <dgm:spPr/>
    </dgm:pt>
    <dgm:pt modelId="{9C1EA538-EFE0-4FBF-B668-B3B8AA44106A}" type="pres">
      <dgm:prSet presAssocID="{B8538466-EC4B-4657-90C7-DAACCFC8A44A}" presName="vertFour" presStyleCnt="0">
        <dgm:presLayoutVars>
          <dgm:chPref val="3"/>
        </dgm:presLayoutVars>
      </dgm:prSet>
      <dgm:spPr/>
    </dgm:pt>
    <dgm:pt modelId="{746BC9AA-DF23-4421-9B45-CA0C15278158}" type="pres">
      <dgm:prSet presAssocID="{B8538466-EC4B-4657-90C7-DAACCFC8A44A}" presName="txFour" presStyleLbl="node4" presStyleIdx="1" presStyleCnt="2">
        <dgm:presLayoutVars>
          <dgm:chPref val="3"/>
        </dgm:presLayoutVars>
      </dgm:prSet>
      <dgm:spPr/>
    </dgm:pt>
    <dgm:pt modelId="{C452FF24-4FA8-4E61-AFB6-399BFB10C13E}" type="pres">
      <dgm:prSet presAssocID="{B8538466-EC4B-4657-90C7-DAACCFC8A44A}" presName="horzFour" presStyleCnt="0"/>
      <dgm:spPr/>
    </dgm:pt>
    <dgm:pt modelId="{A8B70EA5-952E-43C1-8F92-D5D8608894D0}" type="pres">
      <dgm:prSet presAssocID="{2CE743D6-6C71-4978-AC1E-D3D400DD3E30}" presName="sibSpaceThree" presStyleCnt="0"/>
      <dgm:spPr/>
    </dgm:pt>
    <dgm:pt modelId="{91C6B85D-D42C-4656-BE06-19BA846670EA}" type="pres">
      <dgm:prSet presAssocID="{4522BE0B-484E-4B4C-8700-673BCA233B74}" presName="vertThree" presStyleCnt="0"/>
      <dgm:spPr/>
    </dgm:pt>
    <dgm:pt modelId="{12DFF1BA-6598-4F24-9042-B4E8CF5A936A}" type="pres">
      <dgm:prSet presAssocID="{4522BE0B-484E-4B4C-8700-673BCA233B74}" presName="txThree" presStyleLbl="node3" presStyleIdx="1" presStyleCnt="2">
        <dgm:presLayoutVars>
          <dgm:chPref val="3"/>
        </dgm:presLayoutVars>
      </dgm:prSet>
      <dgm:spPr/>
    </dgm:pt>
    <dgm:pt modelId="{6D63438D-07DA-4DAE-9CC3-B61C8F7B7499}" type="pres">
      <dgm:prSet presAssocID="{4522BE0B-484E-4B4C-8700-673BCA233B74}" presName="horzThree" presStyleCnt="0"/>
      <dgm:spPr/>
    </dgm:pt>
  </dgm:ptLst>
  <dgm:cxnLst>
    <dgm:cxn modelId="{F52D1103-8113-4740-B213-0A9FAE40E796}" srcId="{8EF9CF6C-1A9D-477A-A982-CA9253225293}" destId="{B8538466-EC4B-4657-90C7-DAACCFC8A44A}" srcOrd="1" destOrd="0" parTransId="{FABC43AB-444C-4972-B8E2-75192B3B13F6}" sibTransId="{3F1BCE14-F35B-41EE-AAC5-F5CE9866FE5B}"/>
    <dgm:cxn modelId="{CE356A08-52C9-4C02-AC4E-714718916C10}" type="presOf" srcId="{8EF9CF6C-1A9D-477A-A982-CA9253225293}" destId="{BA8B41C2-0E8F-4922-9B06-07D72E294C84}" srcOrd="0" destOrd="0" presId="urn:microsoft.com/office/officeart/2005/8/layout/hierarchy4"/>
    <dgm:cxn modelId="{73DAFA12-25FB-4329-9365-006A81B45AEA}" srcId="{460BAFBD-1550-4D9C-982C-DCB0AE977DEA}" destId="{4522BE0B-484E-4B4C-8700-673BCA233B74}" srcOrd="1" destOrd="0" parTransId="{9EF99BEF-8721-4C67-9A99-31D37DD41F75}" sibTransId="{2830772D-3BB5-4750-9CDE-93E9DB4442CB}"/>
    <dgm:cxn modelId="{223FDB29-D148-447A-A53A-AAECBA588832}" type="presOf" srcId="{4522BE0B-484E-4B4C-8700-673BCA233B74}" destId="{12DFF1BA-6598-4F24-9042-B4E8CF5A936A}" srcOrd="0" destOrd="0" presId="urn:microsoft.com/office/officeart/2005/8/layout/hierarchy4"/>
    <dgm:cxn modelId="{3B2E8462-ABB0-4F1D-AA91-A4F158D51009}" srcId="{EA8087CF-AE97-4B05-B14B-990168BE7384}" destId="{460BAFBD-1550-4D9C-982C-DCB0AE977DEA}" srcOrd="0" destOrd="0" parTransId="{8F09C74D-8517-4BD7-913C-82BEBD6A8535}" sibTransId="{689755D2-FCB2-4199-B009-E68083EC6082}"/>
    <dgm:cxn modelId="{E584E464-BC45-4B25-BCDD-37DE44695B17}" type="presOf" srcId="{EA8087CF-AE97-4B05-B14B-990168BE7384}" destId="{50E50971-2C72-43CF-B5D1-8765764FAAA3}" srcOrd="0" destOrd="0" presId="urn:microsoft.com/office/officeart/2005/8/layout/hierarchy4"/>
    <dgm:cxn modelId="{AD062453-E714-4E12-B96C-21B6EE077770}" type="presOf" srcId="{AD38924F-5E74-42AD-9E6F-74501FA372E1}" destId="{7183CD01-2919-499A-9BD6-21FE2DB2BFAC}" srcOrd="0" destOrd="0" presId="urn:microsoft.com/office/officeart/2005/8/layout/hierarchy4"/>
    <dgm:cxn modelId="{2F919DA1-5DEB-4632-A8AA-4CF3C312B8E6}" srcId="{AD38924F-5E74-42AD-9E6F-74501FA372E1}" destId="{EA8087CF-AE97-4B05-B14B-990168BE7384}" srcOrd="0" destOrd="0" parTransId="{D8B184A9-C653-46F7-BABD-7CB9CF003988}" sibTransId="{0BF916AF-28A8-4E6D-A051-D4A4A6F1728C}"/>
    <dgm:cxn modelId="{ACB302A6-33EF-40B3-83B2-6FE28AEB5016}" srcId="{8EF9CF6C-1A9D-477A-A982-CA9253225293}" destId="{11E43227-BDCB-435B-82C0-244ED78CDC05}" srcOrd="0" destOrd="0" parTransId="{57491AD9-C631-4078-9661-1ABF60493DEA}" sibTransId="{17A38CF2-FB22-4923-9683-32A427266263}"/>
    <dgm:cxn modelId="{0A8C6CA6-F099-418D-A928-C70FF89388AF}" type="presOf" srcId="{11E43227-BDCB-435B-82C0-244ED78CDC05}" destId="{ABBBE257-6395-4392-9F0D-C8F816B4BF8F}" srcOrd="0" destOrd="0" presId="urn:microsoft.com/office/officeart/2005/8/layout/hierarchy4"/>
    <dgm:cxn modelId="{17A94ABA-4CBC-4B6B-A2E2-9B55384DC756}" type="presOf" srcId="{460BAFBD-1550-4D9C-982C-DCB0AE977DEA}" destId="{07D35655-8ABB-410A-87B1-1148D8DF26C5}" srcOrd="0" destOrd="0" presId="urn:microsoft.com/office/officeart/2005/8/layout/hierarchy4"/>
    <dgm:cxn modelId="{7844F8EA-A6F8-4EAD-B2E6-9139CE3AD54A}" srcId="{460BAFBD-1550-4D9C-982C-DCB0AE977DEA}" destId="{8EF9CF6C-1A9D-477A-A982-CA9253225293}" srcOrd="0" destOrd="0" parTransId="{82EB9088-4555-439D-A1FF-588FEC827F9E}" sibTransId="{2CE743D6-6C71-4978-AC1E-D3D400DD3E30}"/>
    <dgm:cxn modelId="{5EF998F6-D6F8-471D-A56B-2E27EF89BDB6}" type="presOf" srcId="{B8538466-EC4B-4657-90C7-DAACCFC8A44A}" destId="{746BC9AA-DF23-4421-9B45-CA0C15278158}" srcOrd="0" destOrd="0" presId="urn:microsoft.com/office/officeart/2005/8/layout/hierarchy4"/>
    <dgm:cxn modelId="{1CFFA20C-A469-41F4-83AC-55E1F1899456}" type="presParOf" srcId="{7183CD01-2919-499A-9BD6-21FE2DB2BFAC}" destId="{7E784989-0A03-4F5A-8B89-6CCF5BE1C7E6}" srcOrd="0" destOrd="0" presId="urn:microsoft.com/office/officeart/2005/8/layout/hierarchy4"/>
    <dgm:cxn modelId="{3F42E03E-73B8-493A-8E84-34BF54167C80}" type="presParOf" srcId="{7E784989-0A03-4F5A-8B89-6CCF5BE1C7E6}" destId="{50E50971-2C72-43CF-B5D1-8765764FAAA3}" srcOrd="0" destOrd="0" presId="urn:microsoft.com/office/officeart/2005/8/layout/hierarchy4"/>
    <dgm:cxn modelId="{0A0943B3-3759-448C-8B75-0E307C36596F}" type="presParOf" srcId="{7E784989-0A03-4F5A-8B89-6CCF5BE1C7E6}" destId="{F119A91F-6C95-4334-AD03-DA076F2FC786}" srcOrd="1" destOrd="0" presId="urn:microsoft.com/office/officeart/2005/8/layout/hierarchy4"/>
    <dgm:cxn modelId="{C91626B8-B27F-4F6E-9EDD-7D440234C1AD}" type="presParOf" srcId="{7E784989-0A03-4F5A-8B89-6CCF5BE1C7E6}" destId="{7248B13F-E06A-4423-984D-8DA1DD782842}" srcOrd="2" destOrd="0" presId="urn:microsoft.com/office/officeart/2005/8/layout/hierarchy4"/>
    <dgm:cxn modelId="{5F8C12EA-E97B-44E4-A50B-99525128079C}" type="presParOf" srcId="{7248B13F-E06A-4423-984D-8DA1DD782842}" destId="{732C44FD-CF17-42E5-8E29-E02D7135394E}" srcOrd="0" destOrd="0" presId="urn:microsoft.com/office/officeart/2005/8/layout/hierarchy4"/>
    <dgm:cxn modelId="{39104EB4-F0F6-469A-811A-138500431EB5}" type="presParOf" srcId="{732C44FD-CF17-42E5-8E29-E02D7135394E}" destId="{07D35655-8ABB-410A-87B1-1148D8DF26C5}" srcOrd="0" destOrd="0" presId="urn:microsoft.com/office/officeart/2005/8/layout/hierarchy4"/>
    <dgm:cxn modelId="{4CED3857-B246-49E5-B443-B84D27C497A5}" type="presParOf" srcId="{732C44FD-CF17-42E5-8E29-E02D7135394E}" destId="{C2486A51-51D5-47AC-BD33-7C9198C6F0C8}" srcOrd="1" destOrd="0" presId="urn:microsoft.com/office/officeart/2005/8/layout/hierarchy4"/>
    <dgm:cxn modelId="{C0FDB947-2DCE-4930-AB27-37D93393918F}" type="presParOf" srcId="{732C44FD-CF17-42E5-8E29-E02D7135394E}" destId="{21227C3A-23A5-4F93-A235-936EEE0EF9FA}" srcOrd="2" destOrd="0" presId="urn:microsoft.com/office/officeart/2005/8/layout/hierarchy4"/>
    <dgm:cxn modelId="{BAB9CCD2-1C6B-4A09-A10C-5C39E88E3419}" type="presParOf" srcId="{21227C3A-23A5-4F93-A235-936EEE0EF9FA}" destId="{7A5DF85E-442A-431F-B955-F9FEC44E615B}" srcOrd="0" destOrd="0" presId="urn:microsoft.com/office/officeart/2005/8/layout/hierarchy4"/>
    <dgm:cxn modelId="{4F493E48-68C8-4BEB-B95B-223199B325EA}" type="presParOf" srcId="{7A5DF85E-442A-431F-B955-F9FEC44E615B}" destId="{BA8B41C2-0E8F-4922-9B06-07D72E294C84}" srcOrd="0" destOrd="0" presId="urn:microsoft.com/office/officeart/2005/8/layout/hierarchy4"/>
    <dgm:cxn modelId="{0B4D20D4-F6FE-4162-8672-0920A82D0C73}" type="presParOf" srcId="{7A5DF85E-442A-431F-B955-F9FEC44E615B}" destId="{9E0013A9-1245-45A9-BA2B-8C43D0DDEB89}" srcOrd="1" destOrd="0" presId="urn:microsoft.com/office/officeart/2005/8/layout/hierarchy4"/>
    <dgm:cxn modelId="{A4155FDB-D791-4230-BF09-74AAB7DE78D5}" type="presParOf" srcId="{7A5DF85E-442A-431F-B955-F9FEC44E615B}" destId="{AB2A9110-3F9E-4711-BAF7-ED164BFF47F9}" srcOrd="2" destOrd="0" presId="urn:microsoft.com/office/officeart/2005/8/layout/hierarchy4"/>
    <dgm:cxn modelId="{17A7303A-76D1-49E4-B0C3-FF3C8926C85A}" type="presParOf" srcId="{AB2A9110-3F9E-4711-BAF7-ED164BFF47F9}" destId="{CC6D3922-9B0B-4B11-90E9-4F8E47BA67CA}" srcOrd="0" destOrd="0" presId="urn:microsoft.com/office/officeart/2005/8/layout/hierarchy4"/>
    <dgm:cxn modelId="{1DF17A1C-E965-4915-B57F-88AA27EAA624}" type="presParOf" srcId="{CC6D3922-9B0B-4B11-90E9-4F8E47BA67CA}" destId="{ABBBE257-6395-4392-9F0D-C8F816B4BF8F}" srcOrd="0" destOrd="0" presId="urn:microsoft.com/office/officeart/2005/8/layout/hierarchy4"/>
    <dgm:cxn modelId="{55B470D5-D931-48CC-A9A4-196619BE79D3}" type="presParOf" srcId="{CC6D3922-9B0B-4B11-90E9-4F8E47BA67CA}" destId="{EED6251D-728C-4EA7-8904-B98807B71266}" srcOrd="1" destOrd="0" presId="urn:microsoft.com/office/officeart/2005/8/layout/hierarchy4"/>
    <dgm:cxn modelId="{F0CA373F-2897-4F59-BFF5-D3C423456956}" type="presParOf" srcId="{AB2A9110-3F9E-4711-BAF7-ED164BFF47F9}" destId="{85638F62-EA0D-4852-95D0-65E604B4EC1E}" srcOrd="1" destOrd="0" presId="urn:microsoft.com/office/officeart/2005/8/layout/hierarchy4"/>
    <dgm:cxn modelId="{7D1F7845-2664-4426-AA21-AF3C57EC995A}" type="presParOf" srcId="{AB2A9110-3F9E-4711-BAF7-ED164BFF47F9}" destId="{9C1EA538-EFE0-4FBF-B668-B3B8AA44106A}" srcOrd="2" destOrd="0" presId="urn:microsoft.com/office/officeart/2005/8/layout/hierarchy4"/>
    <dgm:cxn modelId="{EFE3FF6A-1ADC-4F49-B93C-B0ABA649CE0F}" type="presParOf" srcId="{9C1EA538-EFE0-4FBF-B668-B3B8AA44106A}" destId="{746BC9AA-DF23-4421-9B45-CA0C15278158}" srcOrd="0" destOrd="0" presId="urn:microsoft.com/office/officeart/2005/8/layout/hierarchy4"/>
    <dgm:cxn modelId="{5B285640-2626-4E79-9AC1-2C63A17E0CE7}" type="presParOf" srcId="{9C1EA538-EFE0-4FBF-B668-B3B8AA44106A}" destId="{C452FF24-4FA8-4E61-AFB6-399BFB10C13E}" srcOrd="1" destOrd="0" presId="urn:microsoft.com/office/officeart/2005/8/layout/hierarchy4"/>
    <dgm:cxn modelId="{297F25DC-815E-4935-B6DD-B70FB56C3240}" type="presParOf" srcId="{21227C3A-23A5-4F93-A235-936EEE0EF9FA}" destId="{A8B70EA5-952E-43C1-8F92-D5D8608894D0}" srcOrd="1" destOrd="0" presId="urn:microsoft.com/office/officeart/2005/8/layout/hierarchy4"/>
    <dgm:cxn modelId="{7B9A6F4A-7563-4092-B056-0BF91652C34E}" type="presParOf" srcId="{21227C3A-23A5-4F93-A235-936EEE0EF9FA}" destId="{91C6B85D-D42C-4656-BE06-19BA846670EA}" srcOrd="2" destOrd="0" presId="urn:microsoft.com/office/officeart/2005/8/layout/hierarchy4"/>
    <dgm:cxn modelId="{C44F631B-3D7A-478D-9CEB-DDB7C8E73E79}" type="presParOf" srcId="{91C6B85D-D42C-4656-BE06-19BA846670EA}" destId="{12DFF1BA-6598-4F24-9042-B4E8CF5A936A}" srcOrd="0" destOrd="0" presId="urn:microsoft.com/office/officeart/2005/8/layout/hierarchy4"/>
    <dgm:cxn modelId="{F31484FE-4DAE-4D6D-91B8-03BD4D285F61}" type="presParOf" srcId="{91C6B85D-D42C-4656-BE06-19BA846670EA}" destId="{6D63438D-07DA-4DAE-9CC3-B61C8F7B74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0971-2C72-43CF-B5D1-8765764FAAA3}">
      <dsp:nvSpPr>
        <dsp:cNvPr id="0" name=""/>
        <dsp:cNvSpPr/>
      </dsp:nvSpPr>
      <dsp:spPr>
        <a:xfrm>
          <a:off x="5612" y="58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Anmeldedaten angeben</a:t>
          </a:r>
        </a:p>
      </dsp:txBody>
      <dsp:txXfrm>
        <a:off x="35653" y="30099"/>
        <a:ext cx="11927603" cy="965581"/>
      </dsp:txXfrm>
    </dsp:sp>
    <dsp:sp modelId="{07D35655-8ABB-410A-87B1-1148D8DF26C5}">
      <dsp:nvSpPr>
        <dsp:cNvPr id="0" name=""/>
        <dsp:cNvSpPr/>
      </dsp:nvSpPr>
      <dsp:spPr>
        <a:xfrm>
          <a:off x="5612" y="1176974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Benutzername wird auf Existenz geprüft</a:t>
          </a:r>
        </a:p>
      </dsp:txBody>
      <dsp:txXfrm>
        <a:off x="35653" y="1207015"/>
        <a:ext cx="11927603" cy="965581"/>
      </dsp:txXfrm>
    </dsp:sp>
    <dsp:sp modelId="{BA8B41C2-0E8F-4922-9B06-07D72E294C84}">
      <dsp:nvSpPr>
        <dsp:cNvPr id="0" name=""/>
        <dsp:cNvSpPr/>
      </dsp:nvSpPr>
      <dsp:spPr>
        <a:xfrm>
          <a:off x="5612" y="2353889"/>
          <a:ext cx="7909602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Trebuchet MS" panose="020B0603020202020204" pitchFamily="34" charset="0"/>
            </a:rPr>
            <a:t>Eingegebenes Passwort wird gehasht und überprüft</a:t>
          </a:r>
          <a:endParaRPr lang="de-DE" sz="2400" kern="1200" dirty="0">
            <a:latin typeface="Trebuchet MS" panose="020B0603020202020204" pitchFamily="34" charset="0"/>
          </a:endParaRPr>
        </a:p>
      </dsp:txBody>
      <dsp:txXfrm>
        <a:off x="35653" y="2383930"/>
        <a:ext cx="7849520" cy="965581"/>
      </dsp:txXfrm>
    </dsp:sp>
    <dsp:sp modelId="{ABBBE257-6395-4392-9F0D-C8F816B4BF8F}">
      <dsp:nvSpPr>
        <dsp:cNvPr id="0" name=""/>
        <dsp:cNvSpPr/>
      </dsp:nvSpPr>
      <dsp:spPr>
        <a:xfrm>
          <a:off x="5612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Nutzer wird angemeldet</a:t>
          </a:r>
        </a:p>
      </dsp:txBody>
      <dsp:txXfrm>
        <a:off x="35653" y="3560845"/>
        <a:ext cx="3853625" cy="965581"/>
      </dsp:txXfrm>
    </dsp:sp>
    <dsp:sp modelId="{746BC9AA-DF23-4421-9B45-CA0C15278158}">
      <dsp:nvSpPr>
        <dsp:cNvPr id="0" name=""/>
        <dsp:cNvSpPr/>
      </dsp:nvSpPr>
      <dsp:spPr>
        <a:xfrm>
          <a:off x="4001507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</a:t>
          </a:r>
          <a:br>
            <a:rPr lang="de-DE" sz="2400" kern="1200" dirty="0">
              <a:latin typeface="Trebuchet MS" panose="020B0603020202020204" pitchFamily="34" charset="0"/>
            </a:rPr>
          </a:br>
          <a:r>
            <a:rPr lang="de-DE" sz="2400" kern="1200" dirty="0">
              <a:latin typeface="Trebuchet MS" panose="020B0603020202020204" pitchFamily="34" charset="0"/>
            </a:rPr>
            <a:t>Falsches Passwort</a:t>
          </a:r>
        </a:p>
      </dsp:txBody>
      <dsp:txXfrm>
        <a:off x="4031548" y="3560845"/>
        <a:ext cx="3853625" cy="965581"/>
      </dsp:txXfrm>
    </dsp:sp>
    <dsp:sp modelId="{12DFF1BA-6598-4F24-9042-B4E8CF5A936A}">
      <dsp:nvSpPr>
        <dsp:cNvPr id="0" name=""/>
        <dsp:cNvSpPr/>
      </dsp:nvSpPr>
      <dsp:spPr>
        <a:xfrm>
          <a:off x="8079590" y="2353889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 </a:t>
          </a:r>
          <a:r>
            <a:rPr lang="de-DE" sz="2400" kern="1200" dirty="0">
              <a:latin typeface="Trebuchet MS" panose="020B0603020202020204" pitchFamily="34" charset="0"/>
            </a:rPr>
            <a:t>Benutzername existiert nicht</a:t>
          </a:r>
        </a:p>
      </dsp:txBody>
      <dsp:txXfrm>
        <a:off x="8109631" y="2383930"/>
        <a:ext cx="3853625" cy="96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modifiziert? Nicht eigen, sondern nur angepasst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2C5D8-B203-42D5-8D91-07F8FBA9B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Fach Programmieren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A72DC6B-F3BC-4CFC-84A6-0C3DD4956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03F01D0-2E67-48F0-AC93-940E45491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794797"/>
            <a:ext cx="3708400" cy="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71C8F-013F-429B-B5EB-9A006F85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825625"/>
            <a:ext cx="1160311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Hauptklasse „</a:t>
            </a:r>
            <a:r>
              <a:rPr lang="de-DE" b="1" i="1" dirty="0" err="1">
                <a:latin typeface="Trebuchet MS" panose="020B0603020202020204" pitchFamily="34" charset="0"/>
              </a:rPr>
              <a:t>NordwindTool</a:t>
            </a:r>
            <a:r>
              <a:rPr lang="de-DE" dirty="0">
                <a:latin typeface="Trebuchet MS" panose="020B0603020202020204" pitchFamily="34" charset="0"/>
              </a:rPr>
              <a:t>“ – definiert das JFrame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Menu</a:t>
            </a:r>
            <a:r>
              <a:rPr lang="de-DE" dirty="0">
                <a:latin typeface="Trebuchet MS" panose="020B0603020202020204" pitchFamily="34" charset="0"/>
              </a:rPr>
              <a:t>“ – definiert Funktionen und Aufbau des </a:t>
            </a:r>
            <a:r>
              <a:rPr lang="de-DE" dirty="0" err="1">
                <a:latin typeface="Trebuchet MS" panose="020B0603020202020204" pitchFamily="34" charset="0"/>
              </a:rPr>
              <a:t>JMenus</a:t>
            </a:r>
            <a:endParaRPr lang="de-DE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Login</a:t>
            </a:r>
            <a:r>
              <a:rPr lang="de-DE" dirty="0">
                <a:latin typeface="Trebuchet MS" panose="020B0603020202020204" pitchFamily="34" charset="0"/>
              </a:rPr>
              <a:t>“ – beinhaltet den Login Screen und Anmeldefunktionen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DBQuery</a:t>
            </a:r>
            <a:r>
              <a:rPr lang="de-DE" dirty="0">
                <a:latin typeface="Trebuchet MS" panose="020B0603020202020204" pitchFamily="34" charset="0"/>
              </a:rPr>
              <a:t>“ – bietet Funktionalität für alle Datenbankabfragen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PasswordHasher</a:t>
            </a:r>
            <a:r>
              <a:rPr lang="de-DE" dirty="0">
                <a:latin typeface="Trebuchet MS" panose="020B0603020202020204" pitchFamily="34" charset="0"/>
              </a:rPr>
              <a:t>“ – verwaltet den Umgang mit Passwörtern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Liste</a:t>
            </a:r>
            <a:r>
              <a:rPr lang="de-DE" dirty="0">
                <a:latin typeface="Trebuchet MS" panose="020B0603020202020204" pitchFamily="34" charset="0"/>
              </a:rPr>
              <a:t>“ – enthält Funktionen für die Tabellenliste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Klassen „</a:t>
            </a:r>
            <a:r>
              <a:rPr lang="de-DE" b="1" i="1" dirty="0" err="1">
                <a:latin typeface="Trebuchet MS" panose="020B0603020202020204" pitchFamily="34" charset="0"/>
              </a:rPr>
              <a:t>XY</a:t>
            </a:r>
            <a:r>
              <a:rPr lang="de-DE" b="1" dirty="0" err="1">
                <a:latin typeface="Trebuchet MS" panose="020B0603020202020204" pitchFamily="34" charset="0"/>
              </a:rPr>
              <a:t>Filter</a:t>
            </a:r>
            <a:r>
              <a:rPr lang="de-DE" dirty="0">
                <a:latin typeface="Trebuchet MS" panose="020B0603020202020204" pitchFamily="34" charset="0"/>
              </a:rPr>
              <a:t>“ – dienen zum Aufruf der Filter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E77EDD-6A4E-4621-891A-EDDD5EDA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751E27-41D4-4CAD-9222-11A5FDF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F8E14B-95C8-4296-BB32-D4E9B64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59714-D8E9-416E-B58D-22BEDE6905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762CCC-C5F3-4B01-B75A-D4ED078F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382163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779D6-CCE3-4BFD-80AB-16A5906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2F898-419B-4C54-B592-E8594CC3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82360-FE5D-46A1-B497-41E6E29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28DDC8-2E98-4A35-BE16-9BF6AFE33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8C468A6-BDD9-442B-A831-895AA5C88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25D0E1-CEF8-40E4-90B8-B21CB9FC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6" y="1646238"/>
            <a:ext cx="4359363" cy="44218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EC83F7-12AF-43C2-A467-F9BE9F2B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4" y="1806971"/>
            <a:ext cx="6077798" cy="16861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612349-1E3E-4E68-A4DC-063A333C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53" y="3849171"/>
            <a:ext cx="6137662" cy="15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5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9413" y="1462005"/>
            <a:ext cx="5157787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DATENBANKEN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FDF6BC-5F16-407A-8665-54AF3E45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14" y="2343094"/>
            <a:ext cx="5157787" cy="393352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Eigene Klasse „</a:t>
            </a:r>
            <a:r>
              <a:rPr lang="de-DE" sz="2400" dirty="0" err="1">
                <a:latin typeface="Trebuchet MS" panose="020B0603020202020204" pitchFamily="34" charset="0"/>
              </a:rPr>
              <a:t>DBQuery</a:t>
            </a:r>
            <a:r>
              <a:rPr lang="de-DE" sz="2400" dirty="0">
                <a:latin typeface="Trebuchet MS" panose="020B0603020202020204" pitchFamily="34" charset="0"/>
              </a:rPr>
              <a:t>“ zuständig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Zugriffe auf beide Datenbanken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u. A. Überprüfung der Anmeldedaten, Erstellen der Datensätze</a:t>
            </a:r>
          </a:p>
          <a:p>
            <a:endParaRPr lang="de-DE" sz="2400" dirty="0">
              <a:latin typeface="Trebuchet MS" panose="020B0603020202020204" pitchFamily="34" charset="0"/>
            </a:endParaRPr>
          </a:p>
          <a:p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6048" y="1462005"/>
            <a:ext cx="5737752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PASSWÖRTER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C33A7C-11D6-4256-A5D0-37AF7886A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0750" y="2343094"/>
            <a:ext cx="5895976" cy="389890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Modifizierte Klasse „</a:t>
            </a:r>
            <a:r>
              <a:rPr lang="de-DE" sz="2400" dirty="0" err="1">
                <a:latin typeface="Trebuchet MS" panose="020B0603020202020204" pitchFamily="34" charset="0"/>
              </a:rPr>
              <a:t>PasswordHasher</a:t>
            </a:r>
            <a:r>
              <a:rPr lang="de-DE" sz="2400" dirty="0">
                <a:latin typeface="Trebuchet MS" panose="020B0603020202020204" pitchFamily="34" charset="0"/>
              </a:rPr>
              <a:t>“ von </a:t>
            </a:r>
            <a:r>
              <a:rPr lang="de-DE" sz="2400" b="1" i="1" dirty="0">
                <a:latin typeface="Trebuchet MS" panose="020B0603020202020204" pitchFamily="34" charset="0"/>
              </a:rPr>
              <a:t>learnjavaonline.com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sämtliche Interaktionen mit Passwörtern, z.B.: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Generieren des Hashwerts aus einem Passwort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Überprüfen des eingegeben Passworts (</a:t>
            </a:r>
            <a:r>
              <a:rPr lang="de-DE" sz="2000" dirty="0" err="1">
                <a:latin typeface="Trebuchet MS" panose="020B0603020202020204" pitchFamily="34" charset="0"/>
              </a:rPr>
              <a:t>Hashen</a:t>
            </a:r>
            <a:r>
              <a:rPr lang="de-DE" sz="2000" dirty="0">
                <a:latin typeface="Trebuchet MS" panose="020B0603020202020204" pitchFamily="34" charset="0"/>
              </a:rPr>
              <a:t> + Vergleichen)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6C44E2-00DD-4D34-9F8A-3FF5451333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Datenbanken und Passwörter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BB9A2F-FD74-4CB9-A853-A3C5FB3DB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Utility - Klassen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Anmeldung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51405A85-A1C8-42B2-A630-B3128829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823854"/>
              </p:ext>
            </p:extLst>
          </p:nvPr>
        </p:nvGraphicFramePr>
        <p:xfrm>
          <a:off x="110231" y="1701063"/>
          <a:ext cx="11998911" cy="45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4D2DAF-9E30-4D61-A0F2-172F46B6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Klick auf Tabelleninhalt generiert Objekt der entspr. Klasse</a:t>
            </a:r>
          </a:p>
          <a:p>
            <a:r>
              <a:rPr lang="de-DE" dirty="0">
                <a:latin typeface="Trebuchet MS" panose="020B0603020202020204" pitchFamily="34" charset="0"/>
              </a:rPr>
              <a:t>Klasse enthält Eingabefelder als Attribute</a:t>
            </a:r>
          </a:p>
          <a:p>
            <a:r>
              <a:rPr lang="de-DE" dirty="0">
                <a:latin typeface="Trebuchet MS" panose="020B0603020202020204" pitchFamily="34" charset="0"/>
              </a:rPr>
              <a:t>Bei Knopfdruck wird der </a:t>
            </a:r>
            <a:r>
              <a:rPr lang="de-DE" b="1" i="1" dirty="0">
                <a:latin typeface="Trebuchet MS" panose="020B0603020202020204" pitchFamily="34" charset="0"/>
              </a:rPr>
              <a:t>Modus</a:t>
            </a:r>
            <a:r>
              <a:rPr lang="de-DE" dirty="0">
                <a:latin typeface="Trebuchet MS" panose="020B0603020202020204" pitchFamily="34" charset="0"/>
              </a:rPr>
              <a:t> und </a:t>
            </a:r>
            <a:r>
              <a:rPr lang="de-DE" b="1" i="1" dirty="0">
                <a:latin typeface="Trebuchet MS" panose="020B0603020202020204" pitchFamily="34" charset="0"/>
              </a:rPr>
              <a:t>alle Eingabefelder </a:t>
            </a:r>
            <a:r>
              <a:rPr lang="de-DE" dirty="0">
                <a:latin typeface="Trebuchet MS" panose="020B0603020202020204" pitchFamily="34" charset="0"/>
              </a:rPr>
              <a:t>abgefragt</a:t>
            </a:r>
          </a:p>
          <a:p>
            <a:r>
              <a:rPr lang="de-DE" dirty="0">
                <a:latin typeface="Trebuchet MS" panose="020B0603020202020204" pitchFamily="34" charset="0"/>
              </a:rPr>
              <a:t>Leere Textfelder bleiben leer</a:t>
            </a:r>
            <a:br>
              <a:rPr lang="de-DE" dirty="0">
                <a:latin typeface="Trebuchet MS" panose="020B0603020202020204" pitchFamily="34" charset="0"/>
              </a:rPr>
            </a:br>
            <a:r>
              <a:rPr lang="de-DE" dirty="0">
                <a:latin typeface="Trebuchet MS" panose="020B0603020202020204" pitchFamily="34" charset="0"/>
              </a:rPr>
              <a:t>Leere Nummernfelder werden mit </a:t>
            </a:r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gefüllt</a:t>
            </a:r>
          </a:p>
          <a:p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wird beim Erstellen der SQL – Abfrage abgefangen</a:t>
            </a:r>
            <a:endParaRPr lang="de-DE" b="1" i="1" dirty="0">
              <a:latin typeface="Trebuchet MS" panose="020B0603020202020204" pitchFamily="34" charset="0"/>
            </a:endParaRPr>
          </a:p>
          <a:p>
            <a:r>
              <a:rPr lang="de-DE" dirty="0">
                <a:latin typeface="Trebuchet MS" panose="020B0603020202020204" pitchFamily="34" charset="0"/>
              </a:rPr>
              <a:t>Daten werden in vorgefertigte Abfrage geformt</a:t>
            </a:r>
          </a:p>
          <a:p>
            <a:r>
              <a:rPr lang="de-DE" dirty="0">
                <a:latin typeface="Trebuchet MS" panose="020B0603020202020204" pitchFamily="34" charset="0"/>
              </a:rPr>
              <a:t>Abfrage wird ausgeführt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CF168A-0B51-4E21-9D88-BC99D79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8FF4C-C2E2-4FAE-8786-A21704CC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B76FFD-FE61-49EF-AA55-5E397B5F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1D039F-FCE9-4932-877A-73768C2AEA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Der gesamte Prozess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4E5F315-9C00-4021-B0CD-7F7B4C424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 anlegen</a:t>
            </a:r>
          </a:p>
        </p:txBody>
      </p:sp>
    </p:spTree>
    <p:extLst>
      <p:ext uri="{BB962C8B-B14F-4D97-AF65-F5344CB8AC3E}">
        <p14:creationId xmlns:p14="http://schemas.microsoft.com/office/powerpoint/2010/main" val="5470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15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0" y="6011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Trebuchet MS" panose="020B0603020202020204" pitchFamily="34" charset="0"/>
              </a:rPr>
              <a:t>Vielen Dank für Eure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26.12.2019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26.12.2019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388</Words>
  <Application>Microsoft Office PowerPoint</Application>
  <PresentationFormat>Breitbild</PresentationFormat>
  <Paragraphs>141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101</cp:revision>
  <dcterms:created xsi:type="dcterms:W3CDTF">2019-10-14T15:39:02Z</dcterms:created>
  <dcterms:modified xsi:type="dcterms:W3CDTF">2019-12-26T07:52:38Z</dcterms:modified>
</cp:coreProperties>
</file>