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A28CD-82A6-451A-9ECC-C5B68CB99823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4654F-3241-414A-B441-28AFE5B57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19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9">
            <a:extLst>
              <a:ext uri="{FF2B5EF4-FFF2-40B4-BE49-F238E27FC236}">
                <a16:creationId xmlns:a16="http://schemas.microsoft.com/office/drawing/2014/main" id="{D99A6C52-AE40-45E6-8682-BC46DFA9DE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5017" y="2519501"/>
            <a:ext cx="3708000" cy="701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latin typeface="+mj-lt"/>
              </a:defRPr>
            </a:lvl1pPr>
            <a:lvl2pPr>
              <a:defRPr sz="6000">
                <a:latin typeface="+mj-lt"/>
              </a:defRPr>
            </a:lvl2pPr>
            <a:lvl3pPr>
              <a:defRPr sz="6000">
                <a:latin typeface="+mj-lt"/>
              </a:defRPr>
            </a:lvl3pPr>
            <a:lvl4pPr>
              <a:defRPr sz="6000">
                <a:latin typeface="+mj-lt"/>
              </a:defRPr>
            </a:lvl4pPr>
            <a:lvl5pPr>
              <a:defRPr sz="6000">
                <a:latin typeface="+mj-lt"/>
              </a:defRPr>
            </a:lvl5pPr>
          </a:lstStyle>
          <a:p>
            <a:pPr lvl="0"/>
            <a:r>
              <a:rPr lang="de-DE" dirty="0"/>
              <a:t>TITELNAME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69C34E7-820D-4104-9ABD-4EC6B97AF5FF}"/>
              </a:ext>
            </a:extLst>
          </p:cNvPr>
          <p:cNvGrpSpPr/>
          <p:nvPr userDrawn="1"/>
        </p:nvGrpSpPr>
        <p:grpSpPr>
          <a:xfrm>
            <a:off x="605017" y="3284313"/>
            <a:ext cx="3708000" cy="72449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FC4C8F7-40EB-41F5-88F5-D2D3CB304FF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3B88318-5C90-43C8-9022-A838EA831E40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AB129E8-37D1-4032-AA1A-94B4C9C96AA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42CEC3C-4482-4D32-B724-B75BBC45BA2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Textplatzhalter 16">
            <a:extLst>
              <a:ext uri="{FF2B5EF4-FFF2-40B4-BE49-F238E27FC236}">
                <a16:creationId xmlns:a16="http://schemas.microsoft.com/office/drawing/2014/main" id="{DA52DC06-6AA8-4086-A7F8-74ADB27A3B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3429000"/>
            <a:ext cx="3708400" cy="403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90CA3661-A7A5-430B-B9FC-AD9D3320F3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41457" y="1481960"/>
            <a:ext cx="4056034" cy="3749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Datumsplatzhalter 28">
            <a:extLst>
              <a:ext uri="{FF2B5EF4-FFF2-40B4-BE49-F238E27FC236}">
                <a16:creationId xmlns:a16="http://schemas.microsoft.com/office/drawing/2014/main" id="{DDDCAE35-8D54-4E57-94B8-73EDBE579C3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64F9F675-049C-4039-886A-7641A3ED83AA}" type="datetime1">
              <a:rPr lang="de-DE" smtClean="0"/>
              <a:t>28.10.2019</a:t>
            </a:fld>
            <a:endParaRPr lang="de-DE" dirty="0"/>
          </a:p>
        </p:txBody>
      </p:sp>
      <p:sp>
        <p:nvSpPr>
          <p:cNvPr id="30" name="Fußzeilenplatzhalter 29">
            <a:extLst>
              <a:ext uri="{FF2B5EF4-FFF2-40B4-BE49-F238E27FC236}">
                <a16:creationId xmlns:a16="http://schemas.microsoft.com/office/drawing/2014/main" id="{EAF437EE-A8C6-4968-A7DF-068BDCEF4EB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31" name="Foliennummernplatzhalter 30">
            <a:extLst>
              <a:ext uri="{FF2B5EF4-FFF2-40B4-BE49-F238E27FC236}">
                <a16:creationId xmlns:a16="http://schemas.microsoft.com/office/drawing/2014/main" id="{61C7D37E-E50F-4919-8CB5-F84AD998143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50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28.10.2019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092372" y="1307362"/>
            <a:ext cx="1981723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„Handout“</a:t>
            </a:r>
          </a:p>
        </p:txBody>
      </p:sp>
    </p:spTree>
    <p:extLst>
      <p:ext uri="{BB962C8B-B14F-4D97-AF65-F5344CB8AC3E}">
        <p14:creationId xmlns:p14="http://schemas.microsoft.com/office/powerpoint/2010/main" val="19962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42A6DE5-E6B0-4A1D-9B1F-51185E7E90A2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C07CB4A-A7D7-427E-8601-582D3672D52E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634BEE6-5894-4D4E-834A-C2ACB3371A2E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EBAD694-19D1-4E5D-8ECE-5BD9CFF39BD8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D728080-45B0-4378-89C0-9D37EC87B73A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Textplatzhalter 12">
            <a:extLst>
              <a:ext uri="{FF2B5EF4-FFF2-40B4-BE49-F238E27FC236}">
                <a16:creationId xmlns:a16="http://schemas.microsoft.com/office/drawing/2014/main" id="{F72C4657-8324-421D-9C26-CCDC05BF31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26" name="Textplatzhalter 12">
            <a:extLst>
              <a:ext uri="{FF2B5EF4-FFF2-40B4-BE49-F238E27FC236}">
                <a16:creationId xmlns:a16="http://schemas.microsoft.com/office/drawing/2014/main" id="{1AAA9C0F-9994-46FE-A030-DF8153BADF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29089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CB6A27-4AF8-4576-96C0-F3FF014E7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434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E6D469-447C-4DED-B655-FDCFADAEE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113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20998-8C44-41B8-8F3F-80CFC227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82F7-6B8A-47B3-AA70-C81E5D8F4180}" type="datetime1">
              <a:rPr lang="de-DE" smtClean="0"/>
              <a:t>28.10.2019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91A80F-C523-4BCE-8099-01D254F4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DC8E73-BCF6-4406-BAB9-BF03DDC2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B5E8C12-5743-4331-975D-F796B060CF3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16D2CAD-50D4-4730-9643-61C639616DC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28AEFD9-DDBA-47C9-94A3-8FD9F8A4CD58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AF82500-A3DB-428B-903C-A41AFCEA658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49A8A53-378F-4B2B-928C-AC390EC805F2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904CAAEA-9A36-4104-BB5A-5340B6CB3B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2EBA6729-7120-4B54-9BD8-DEBED93213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57783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 und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9D842-0454-433F-AF91-FB0B870FD34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323716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CFBEB1-5A46-4B6E-83C4-89940CA42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714" y="2243441"/>
            <a:ext cx="5157787" cy="39335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4A44CB-7025-4BC6-BBED-68F065E1720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327085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A79E05-2AB1-4C8C-879D-0C13A1972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278061"/>
            <a:ext cx="5763286" cy="38989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8D7181-2398-4C9A-984D-A5E7606E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t>28.10.2019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F24891-D2D8-4F1A-A28F-1FA34DD6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846764-70AF-4821-A28A-8CFED18F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EFA03A0-A843-46D7-81A0-8631573703E9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FCA0EE4-9B11-4997-B11D-4239760DB8F6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24FCF11-9CF1-49C0-9483-91410B81D21B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B654B43-2D61-445C-84E2-D79D37A1421C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C4A848E-92E6-4AB4-8680-AA983F31918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756A6F78-A056-44E8-ADFE-0A323570A7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/>
              <a:t>Subtitel</a:t>
            </a:r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205E6BBF-978C-45DD-979A-8FD95ABF9C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910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0714B-50B1-43DA-8685-BE0B3666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A090-A051-46A1-8797-56EEC00D0A83}" type="datetime1">
              <a:rPr lang="de-DE" smtClean="0"/>
              <a:t>28.10.2019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25C2B-F434-4808-BC16-876CEB1A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ECEC2-69CE-4D37-899A-B6DEADBE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311FD56-D814-4D66-9738-7D6E3E5DDD7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C311E5B-2EF5-45BC-B78A-B572873DFC83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D58D716-304E-4F85-99A8-97815BF07DFF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8B13ECA-D6C9-49E1-9632-0C5F6520677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AE5A70B-EA1E-4234-834D-52732B64EE11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906D11D9-E256-4035-870D-4A4D7DC27D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3F005D9D-1A7C-41EF-B9DC-E636CE9DC8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93265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el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CB5D31-18BA-4923-9FF1-8062B017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7A52-9CE4-4E84-B5AD-2E19D43BDEB9}" type="datetime1">
              <a:rPr lang="de-DE" smtClean="0"/>
              <a:t>28.10.2019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78B988-8CC3-4C13-9403-BD96EADA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58A51-97B2-4F30-B032-E966A34E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2C3C52F9-20FA-415B-A444-830FF63B5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8472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B33DA121-875F-4018-A6E8-074F9429766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88097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6216DD6F-2B6A-4A7B-BC2B-4D8C3DFC37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44807" y="2887662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3">
            <a:extLst>
              <a:ext uri="{FF2B5EF4-FFF2-40B4-BE49-F238E27FC236}">
                <a16:creationId xmlns:a16="http://schemas.microsoft.com/office/drawing/2014/main" id="{8A0322BF-E2D1-437B-909E-603F3C2282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98076" y="2887663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7587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7F9A-48FF-4E97-A5D8-34ABB2AA95D7}" type="datetime1">
              <a:rPr lang="de-DE" smtClean="0"/>
              <a:t>28.10.2019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506086" y="1307362"/>
            <a:ext cx="1230494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„Fazit“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D1E96D6-9E16-4CB9-8255-7B6E9FF64BB3}"/>
              </a:ext>
            </a:extLst>
          </p:cNvPr>
          <p:cNvSpPr/>
          <p:nvPr userDrawn="1"/>
        </p:nvSpPr>
        <p:spPr>
          <a:xfrm>
            <a:off x="2786343" y="6123543"/>
            <a:ext cx="6619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Quellenangaben der Bilder / Informationen nach §13, §53, §63 UrhG</a:t>
            </a:r>
          </a:p>
        </p:txBody>
      </p:sp>
    </p:spTree>
    <p:extLst>
      <p:ext uri="{BB962C8B-B14F-4D97-AF65-F5344CB8AC3E}">
        <p14:creationId xmlns:p14="http://schemas.microsoft.com/office/powerpoint/2010/main" val="2316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31004-AF05-438D-9FD5-AFE9CEE05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D14D-9873-4385-9F14-4BFEE858A98C}" type="datetime1">
              <a:rPr lang="de-DE" smtClean="0"/>
              <a:t>28.10.2019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4721C-54F9-4A83-8F0D-A1A0A9325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10016-C2A9-481C-99D9-C339753C7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08C2-E82B-496B-8CA6-96B852A38EF9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039434F-ABDC-46B3-9E59-E91CEBF6BDCD}"/>
              </a:ext>
            </a:extLst>
          </p:cNvPr>
          <p:cNvGrpSpPr/>
          <p:nvPr userDrawn="1"/>
        </p:nvGrpSpPr>
        <p:grpSpPr>
          <a:xfrm>
            <a:off x="0" y="0"/>
            <a:ext cx="12191999" cy="198775"/>
            <a:chOff x="0" y="0"/>
            <a:chExt cx="12191999" cy="198775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784D01E-2792-4C95-A349-1CF77158B3B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ED92A66-463F-4894-A19C-369B94CA09E4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596FBD2-267C-4DF7-9F2F-F257C167032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4A51145-22A5-4B02-ABCE-13F3740970D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6A93299-39B8-4BEF-B41F-4865A4E504CF}"/>
              </a:ext>
            </a:extLst>
          </p:cNvPr>
          <p:cNvGrpSpPr/>
          <p:nvPr userDrawn="1"/>
        </p:nvGrpSpPr>
        <p:grpSpPr>
          <a:xfrm flipH="1">
            <a:off x="0" y="6659225"/>
            <a:ext cx="12191999" cy="198775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2DF9786-984E-4C8F-AB9A-19F2059D946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181AFA2-9C4E-4272-8A0B-12A00F4583E2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EAEC7B90-404D-4DA4-B4FF-A80A08E3F75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7FC36ED-F220-422B-B35C-A74DBDDB20A3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15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1" r:id="rId3"/>
    <p:sldLayoutId id="2147483660" r:id="rId4"/>
    <p:sldLayoutId id="2147483653" r:id="rId5"/>
    <p:sldLayoutId id="2147483651" r:id="rId6"/>
    <p:sldLayoutId id="2147483654" r:id="rId7"/>
    <p:sldLayoutId id="2147483664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A00891-DB46-4377-B203-CEE67B90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31D6-F9D8-406D-9851-24FA674187DB}" type="datetime1">
              <a:rPr lang="de-DE" smtClean="0"/>
              <a:t>28.10.2019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7257E5-CAC7-4582-8DB2-9B4BA3E4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E090F-1008-47A2-9114-FF36426B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</a:t>
            </a:fld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001B99B-4D7C-4E77-87C7-7CE31938C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774204"/>
            <a:ext cx="8153400" cy="9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0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2F5A0EC-FEBD-43AA-8600-2BDED6280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Data Manipulation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1FFB197-E2B8-49D0-8F36-3D9BC81D35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Datensätze anlegen (</a:t>
            </a:r>
            <a:r>
              <a:rPr lang="de-DE" dirty="0" err="1"/>
              <a:t>insert</a:t>
            </a:r>
            <a:r>
              <a:rPr lang="de-DE" dirty="0"/>
              <a:t>)</a:t>
            </a:r>
          </a:p>
          <a:p>
            <a:r>
              <a:rPr lang="de-DE" dirty="0"/>
              <a:t>Datensätze editieren ()</a:t>
            </a:r>
          </a:p>
          <a:p>
            <a:r>
              <a:rPr lang="de-DE" dirty="0"/>
              <a:t>Datensätze löschen()</a:t>
            </a:r>
          </a:p>
          <a:p>
            <a:r>
              <a:rPr lang="de-DE" dirty="0"/>
              <a:t>Datensätze abfragen(</a:t>
            </a:r>
            <a:r>
              <a:rPr lang="de-DE" dirty="0" err="1"/>
              <a:t>select</a:t>
            </a:r>
            <a:r>
              <a:rPr lang="de-DE" dirty="0"/>
              <a:t>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908980C-224F-4EA3-B939-F87CF2C1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Data Control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00B7AB7-605B-4B58-84DF-6A9F6DBA5A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Benutzer erstellen</a:t>
            </a:r>
          </a:p>
          <a:p>
            <a:r>
              <a:rPr lang="de-DE" dirty="0"/>
              <a:t>Benutzern Rechte zuweisen</a:t>
            </a:r>
          </a:p>
          <a:p>
            <a:r>
              <a:rPr lang="de-DE" dirty="0"/>
              <a:t>Benutzern Rechte widerrufen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745DA7-4AE3-4FEC-8998-6BFBE67D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28.10.2019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D0F19E-A150-408E-A038-0B8569CC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E46B0-905B-4847-8CDD-28DCAE9F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2</a:t>
            </a:fld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DD0FD2-B80B-4994-BB92-67379E1E5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4B3AFD3-8A51-41DC-84D8-8A31A1EE88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Hauptfunktionen</a:t>
            </a:r>
          </a:p>
        </p:txBody>
      </p:sp>
    </p:spTree>
    <p:extLst>
      <p:ext uri="{BB962C8B-B14F-4D97-AF65-F5344CB8AC3E}">
        <p14:creationId xmlns:p14="http://schemas.microsoft.com/office/powerpoint/2010/main" val="200819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C69910-99E2-440C-A8CB-8E4FB07D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28.10.2019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1389C8-623A-421C-870E-10923287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118246-E7C5-48DA-8299-E8C332EB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3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15C8738-4C59-4367-BAB8-BABC6F7A65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76F91F0-9790-4DA7-BF62-B3C3310B8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Statistiken</a:t>
            </a:r>
          </a:p>
        </p:txBody>
      </p:sp>
      <p:pic>
        <p:nvPicPr>
          <p:cNvPr id="11" name="Grafik 10" descr="Stoppuhr">
            <a:extLst>
              <a:ext uri="{FF2B5EF4-FFF2-40B4-BE49-F238E27FC236}">
                <a16:creationId xmlns:a16="http://schemas.microsoft.com/office/drawing/2014/main" id="{BB378F41-13A3-4AF5-A3A8-F854565B7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7035" y="2027529"/>
            <a:ext cx="1466765" cy="1466765"/>
          </a:xfrm>
          <a:prstGeom prst="rect">
            <a:avLst/>
          </a:prstGeom>
        </p:spPr>
      </p:pic>
      <p:pic>
        <p:nvPicPr>
          <p:cNvPr id="13" name="Grafik 12" descr="Datenbank">
            <a:extLst>
              <a:ext uri="{FF2B5EF4-FFF2-40B4-BE49-F238E27FC236}">
                <a16:creationId xmlns:a16="http://schemas.microsoft.com/office/drawing/2014/main" id="{7A7EBB7E-4C4D-4EB8-B67C-17FC56556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9904" y="4028663"/>
            <a:ext cx="1371915" cy="1371915"/>
          </a:xfrm>
          <a:prstGeom prst="rect">
            <a:avLst/>
          </a:prstGeom>
        </p:spPr>
      </p:pic>
      <p:pic>
        <p:nvPicPr>
          <p:cNvPr id="23" name="Inhaltsplatzhalter 2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D5F2D72-E2AC-49EE-82A2-BDB5357ED4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3" t="5339" r="24407" b="5592"/>
          <a:stretch/>
        </p:blipFill>
        <p:spPr>
          <a:xfrm>
            <a:off x="838200" y="2221142"/>
            <a:ext cx="1170671" cy="1079541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1A520C3D-5C3C-4B6B-9EC2-E646350AF82C}"/>
              </a:ext>
            </a:extLst>
          </p:cNvPr>
          <p:cNvSpPr txBox="1"/>
          <p:nvPr/>
        </p:nvSpPr>
        <p:spPr>
          <a:xfrm>
            <a:off x="7343863" y="2514285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latin typeface="Trebuchet MS" panose="020B0603020202020204" pitchFamily="34" charset="0"/>
              </a:rPr>
              <a:t>12 Stunden Arbeit</a:t>
            </a:r>
          </a:p>
          <a:p>
            <a:pPr algn="r"/>
            <a:r>
              <a:rPr lang="de-DE" b="1" dirty="0">
                <a:latin typeface="Trebuchet MS" panose="020B0603020202020204" pitchFamily="34" charset="0"/>
              </a:rPr>
              <a:t>in 13 Tagen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F233625-02B2-49BE-924A-E9C4F16578CD}"/>
              </a:ext>
            </a:extLst>
          </p:cNvPr>
          <p:cNvSpPr txBox="1"/>
          <p:nvPr/>
        </p:nvSpPr>
        <p:spPr>
          <a:xfrm>
            <a:off x="2008872" y="2182482"/>
            <a:ext cx="3432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>
                <a:latin typeface="Trebuchet MS" panose="020B0603020202020204" pitchFamily="34" charset="0"/>
              </a:rPr>
              <a:t>1234 Zeilen in 2 Dateien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>
                <a:latin typeface="Trebuchet MS" panose="020B0603020202020204" pitchFamily="34" charset="0"/>
              </a:rPr>
              <a:t>123 Objekte instanziiert</a:t>
            </a:r>
            <a:br>
              <a:rPr lang="de-DE" b="1" dirty="0">
                <a:latin typeface="Trebuchet MS" panose="020B0603020202020204" pitchFamily="34" charset="0"/>
              </a:rPr>
            </a:br>
            <a:r>
              <a:rPr lang="de-DE" b="1" dirty="0">
                <a:latin typeface="Trebuchet MS" panose="020B0603020202020204" pitchFamily="34" charset="0"/>
              </a:rPr>
              <a:t>(davon XX Swing Elemente)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>
                <a:latin typeface="Trebuchet MS" panose="020B0603020202020204" pitchFamily="34" charset="0"/>
              </a:rPr>
              <a:t>2 Klassen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9CBB9A3-E737-41E5-BE16-30E002E2AB8F}"/>
              </a:ext>
            </a:extLst>
          </p:cNvPr>
          <p:cNvSpPr txBox="1"/>
          <p:nvPr/>
        </p:nvSpPr>
        <p:spPr>
          <a:xfrm>
            <a:off x="3581400" y="4282975"/>
            <a:ext cx="2106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err="1">
                <a:latin typeface="Trebuchet MS" panose="020B0603020202020204" pitchFamily="34" charset="0"/>
              </a:rPr>
              <a:t>nordwind_tool</a:t>
            </a:r>
            <a:endParaRPr lang="de-DE" b="1" i="1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1 Tabelle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6 Attribute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84BFA3D-D3E0-4D8F-9B48-80FE59EFB71C}"/>
              </a:ext>
            </a:extLst>
          </p:cNvPr>
          <p:cNvSpPr/>
          <p:nvPr/>
        </p:nvSpPr>
        <p:spPr>
          <a:xfrm>
            <a:off x="6591819" y="4267633"/>
            <a:ext cx="2453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1" dirty="0" err="1">
                <a:latin typeface="Trebuchet MS" panose="020B0603020202020204" pitchFamily="34" charset="0"/>
              </a:rPr>
              <a:t>nordwind</a:t>
            </a:r>
            <a:endParaRPr lang="de-DE" b="1" i="1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7 Tabellen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Insg. 123 Attribute</a:t>
            </a:r>
          </a:p>
        </p:txBody>
      </p:sp>
    </p:spTree>
    <p:extLst>
      <p:ext uri="{BB962C8B-B14F-4D97-AF65-F5344CB8AC3E}">
        <p14:creationId xmlns:p14="http://schemas.microsoft.com/office/powerpoint/2010/main" val="417080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 build="p"/>
      <p:bldP spid="8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1BBA1C-27C3-4109-972C-2C875FC9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28.10.2019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2F6D-6769-48D6-8731-586391C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3A0F4-1125-4174-91BB-CCF9ECDA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4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12417E2-F2E9-4935-BEDC-71D6F10B4E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B2F4EC-B864-4310-80DD-C6C453ADE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6861" y="681037"/>
            <a:ext cx="6672743" cy="13669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>
                <a:latin typeface="Trebuchet MS" panose="020B0603020202020204" pitchFamily="34" charset="0"/>
              </a:rPr>
              <a:t>Das Anmeldefenster</a:t>
            </a:r>
          </a:p>
        </p:txBody>
      </p:sp>
    </p:spTree>
    <p:extLst>
      <p:ext uri="{BB962C8B-B14F-4D97-AF65-F5344CB8AC3E}">
        <p14:creationId xmlns:p14="http://schemas.microsoft.com/office/powerpoint/2010/main" val="130664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5C63717-1B73-429C-88FD-E54484D9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8882C4-8B9B-4746-96C5-36A91AF4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28.10.2019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A71253-D448-4037-A6C3-CC7A6E9E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697C4-33D6-4C2A-899B-084BD779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5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A510F3A-C4AF-4836-9FB5-83584A0F66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6D27D0F-F653-4CA3-A806-3F3747C83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9510" y="681037"/>
            <a:ext cx="4412980" cy="571500"/>
          </a:xfrm>
        </p:spPr>
        <p:txBody>
          <a:bodyPr/>
          <a:lstStyle/>
          <a:p>
            <a:r>
              <a:rPr lang="de-DE" dirty="0"/>
              <a:t>MySQL Anbindung</a:t>
            </a:r>
          </a:p>
        </p:txBody>
      </p:sp>
    </p:spTree>
    <p:extLst>
      <p:ext uri="{BB962C8B-B14F-4D97-AF65-F5344CB8AC3E}">
        <p14:creationId xmlns:p14="http://schemas.microsoft.com/office/powerpoint/2010/main" val="410091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B13E24B-FBB7-4D83-AAD2-9118F256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C878E0-6CD5-458F-B9BA-6E3C6F35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28.10.2019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C400B5-8E53-452E-87B4-BA9C4395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F6272D-B2F5-4D4A-8BE2-FDC78D3C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6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CB312E-8440-4D49-9195-E27AE78EF5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DACF167-7935-480F-A4D8-24AB942E27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</p:spTree>
    <p:extLst>
      <p:ext uri="{BB962C8B-B14F-4D97-AF65-F5344CB8AC3E}">
        <p14:creationId xmlns:p14="http://schemas.microsoft.com/office/powerpoint/2010/main" val="320753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612BD94-F616-47A5-8A8A-2BA1E8A73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5559E5-2018-41BC-A0BB-9DDC76DF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28.10.2019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36E08B-8C68-40E8-A5E4-6C7E6096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67B7CD-8F4B-431E-8B55-2317E621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7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E79B6C-557E-4A59-A4F6-7B03BEC865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7B40ACF-4003-405E-9F06-FF8CCE97C4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28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4A59A8-70ED-4BAD-910E-265A8357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28.10.2019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301653-F5EC-4843-8E82-4E819637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50CACA-C4A9-4357-8DDB-E002739A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8</a:t>
            </a:fld>
            <a:endParaRPr lang="de-DE"/>
          </a:p>
        </p:txBody>
      </p:sp>
      <p:pic>
        <p:nvPicPr>
          <p:cNvPr id="17" name="Grafik 16" descr="Hilfe">
            <a:extLst>
              <a:ext uri="{FF2B5EF4-FFF2-40B4-BE49-F238E27FC236}">
                <a16:creationId xmlns:a16="http://schemas.microsoft.com/office/drawing/2014/main" id="{75BCB99A-2926-43DC-80D7-1D4DE70FB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3742">
            <a:off x="5020328" y="2742173"/>
            <a:ext cx="1620416" cy="1620416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50A684C-F70D-49AF-93D0-D1FC562D9DE5}"/>
              </a:ext>
            </a:extLst>
          </p:cNvPr>
          <p:cNvSpPr txBox="1"/>
          <p:nvPr/>
        </p:nvSpPr>
        <p:spPr>
          <a:xfrm>
            <a:off x="1999861" y="601180"/>
            <a:ext cx="819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Trebuchet MS" panose="020B0603020202020204" pitchFamily="34" charset="0"/>
              </a:rPr>
              <a:t>Vielen Dank für die Aufmerksamkeit!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8094067-86D9-4382-A4B9-7480948ECA41}"/>
              </a:ext>
            </a:extLst>
          </p:cNvPr>
          <p:cNvSpPr txBox="1"/>
          <p:nvPr/>
        </p:nvSpPr>
        <p:spPr>
          <a:xfrm rot="20921754">
            <a:off x="1156968" y="2828835"/>
            <a:ext cx="3521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>
                <a:latin typeface="Trebuchet MS" panose="020B0603020202020204" pitchFamily="34" charset="0"/>
              </a:rPr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403638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el - Bunte Linien" id="{5E641CB8-EE2F-46CE-AA7B-ACE4EDFD4168}" vid="{33C78B5C-81B3-455D-A82C-E80C03642AA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Universal</Template>
  <TotalTime>0</TotalTime>
  <Words>97</Words>
  <Application>Microsoft Office PowerPoint</Application>
  <PresentationFormat>Breitbild</PresentationFormat>
  <Paragraphs>53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(Überschrift)</vt:lpstr>
      <vt:lpstr>Calibri Light</vt:lpstr>
      <vt:lpstr>Trebuchet MS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Krieger</dc:creator>
  <cp:lastModifiedBy>Julian Krieger</cp:lastModifiedBy>
  <cp:revision>24</cp:revision>
  <dcterms:created xsi:type="dcterms:W3CDTF">2019-10-14T15:39:02Z</dcterms:created>
  <dcterms:modified xsi:type="dcterms:W3CDTF">2019-10-28T14:16:20Z</dcterms:modified>
</cp:coreProperties>
</file>