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14.11.2019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14.11.2019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14.11.2019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14.11.2019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001B99B-4D7C-4E77-87C7-7CE31938C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74204"/>
            <a:ext cx="8153400" cy="9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Datensätze anlegen (</a:t>
            </a:r>
            <a:r>
              <a:rPr lang="de-DE" dirty="0" err="1">
                <a:latin typeface="Trebuchet MS" panose="020B0603020202020204" pitchFamily="34" charset="0"/>
              </a:rPr>
              <a:t>insert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editieren (alter)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löschen (</a:t>
            </a:r>
            <a:r>
              <a:rPr lang="de-DE" dirty="0" err="1">
                <a:latin typeface="Trebuchet MS" panose="020B0603020202020204" pitchFamily="34" charset="0"/>
              </a:rPr>
              <a:t>delete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abfragen (</a:t>
            </a:r>
            <a:r>
              <a:rPr lang="de-DE" dirty="0" err="1">
                <a:latin typeface="Trebuchet MS" panose="020B0603020202020204" pitchFamily="34" charset="0"/>
              </a:rPr>
              <a:t>select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Benutzer erstellen (</a:t>
            </a:r>
            <a:r>
              <a:rPr lang="de-DE" dirty="0" err="1">
                <a:latin typeface="Trebuchet MS" panose="020B0603020202020204" pitchFamily="34" charset="0"/>
              </a:rPr>
              <a:t>create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zuweisen (</a:t>
            </a:r>
            <a:r>
              <a:rPr lang="de-DE" dirty="0" err="1">
                <a:latin typeface="Trebuchet MS" panose="020B0603020202020204" pitchFamily="34" charset="0"/>
              </a:rPr>
              <a:t>grant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widerrufen (</a:t>
            </a:r>
            <a:r>
              <a:rPr lang="de-DE" dirty="0" err="1">
                <a:latin typeface="Trebuchet MS" panose="020B0603020202020204" pitchFamily="34" charset="0"/>
              </a:rPr>
              <a:t>revoke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Hauptfunktionen</a:t>
            </a: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12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13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2" y="2182482"/>
            <a:ext cx="343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1234 Zeilen in 2 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123 Objekte instanziiert</a:t>
            </a:r>
            <a:br>
              <a:rPr lang="de-DE" b="1" dirty="0">
                <a:latin typeface="Trebuchet MS" panose="020B0603020202020204" pitchFamily="34" charset="0"/>
              </a:rPr>
            </a:br>
            <a:r>
              <a:rPr lang="de-DE" b="1" dirty="0">
                <a:latin typeface="Trebuchet MS" panose="020B0603020202020204" pitchFamily="34" charset="0"/>
              </a:rPr>
              <a:t>(davon XX Swing Elemente)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 Klassen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886F71-543F-4E7B-98F0-FA7191D8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6" y="1479376"/>
            <a:ext cx="9169866" cy="49559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7" name="Grafik 16" descr="Pfeil mit einer Linie: Gerade">
            <a:extLst>
              <a:ext uri="{FF2B5EF4-FFF2-40B4-BE49-F238E27FC236}">
                <a16:creationId xmlns:a16="http://schemas.microsoft.com/office/drawing/2014/main" id="{F140B2CA-6DAB-4CD4-986F-32D8F474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2896299"/>
            <a:ext cx="914400" cy="914400"/>
          </a:xfrm>
          <a:prstGeom prst="rect">
            <a:avLst/>
          </a:prstGeom>
        </p:spPr>
      </p:pic>
      <p:pic>
        <p:nvPicPr>
          <p:cNvPr id="18" name="Grafik 17" descr="Pfeil mit einer Linie: Gerade">
            <a:extLst>
              <a:ext uri="{FF2B5EF4-FFF2-40B4-BE49-F238E27FC236}">
                <a16:creationId xmlns:a16="http://schemas.microsoft.com/office/drawing/2014/main" id="{3FCE5624-B2DE-4913-B543-491CD348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3241646"/>
            <a:ext cx="914400" cy="914400"/>
          </a:xfrm>
          <a:prstGeom prst="rect">
            <a:avLst/>
          </a:prstGeom>
        </p:spPr>
      </p:pic>
      <p:pic>
        <p:nvPicPr>
          <p:cNvPr id="24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E9D6AB-9263-4C72-A6BD-39EABF58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8" b="97370"/>
          <a:stretch/>
        </p:blipFill>
        <p:spPr>
          <a:xfrm>
            <a:off x="1514124" y="1479376"/>
            <a:ext cx="1146409" cy="13034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FA6D180-655F-47C5-ADF9-47D064AD7CF9}"/>
              </a:ext>
            </a:extLst>
          </p:cNvPr>
          <p:cNvSpPr/>
          <p:nvPr/>
        </p:nvSpPr>
        <p:spPr>
          <a:xfrm>
            <a:off x="1514124" y="1479374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5C63717-1B73-429C-88FD-E54484D9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9510" y="681037"/>
            <a:ext cx="4412980" cy="571500"/>
          </a:xfrm>
        </p:spPr>
        <p:txBody>
          <a:bodyPr/>
          <a:lstStyle/>
          <a:p>
            <a:r>
              <a:rPr lang="de-DE" dirty="0"/>
              <a:t>MySQL Anbindung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B13E24B-FBB7-4D83-AAD2-9118F256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12BD94-F616-47A5-8A8A-2BA1E8A7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5559E5-2018-41BC-A0BB-9DDC76DF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36E08B-8C68-40E8-A5E4-6C7E6096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67B7CD-8F4B-431E-8B55-2317E621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E79B6C-557E-4A59-A4F6-7B03BEC865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7B40ACF-4003-405E-9F06-FF8CCE97C4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UML Diagramm</a:t>
            </a:r>
          </a:p>
        </p:txBody>
      </p:sp>
    </p:spTree>
    <p:extLst>
      <p:ext uri="{BB962C8B-B14F-4D97-AF65-F5344CB8AC3E}">
        <p14:creationId xmlns:p14="http://schemas.microsoft.com/office/powerpoint/2010/main" val="245228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1999861" y="601180"/>
            <a:ext cx="819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Trebuchet MS" panose="020B0603020202020204" pitchFamily="34" charset="0"/>
              </a:rPr>
              <a:t>Vielen Dank für die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893690" y="3003588"/>
            <a:ext cx="5855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dirty="0">
                <a:latin typeface="Trebuchet MS" panose="020B0603020202020204" pitchFamily="34" charset="0"/>
              </a:rPr>
              <a:t>Fragen?</a:t>
            </a:r>
          </a:p>
        </p:txBody>
      </p:sp>
      <p:pic>
        <p:nvPicPr>
          <p:cNvPr id="6" name="Grafik 5" descr="Grinsendes Gesicht mit einfarbiger Füllung">
            <a:extLst>
              <a:ext uri="{FF2B5EF4-FFF2-40B4-BE49-F238E27FC236}">
                <a16:creationId xmlns:a16="http://schemas.microsoft.com/office/drawing/2014/main" id="{2FBF12DD-81D0-41D2-80E1-C74D2EF4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926" y="2267125"/>
            <a:ext cx="2624356" cy="26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119</Words>
  <Application>Microsoft Office PowerPoint</Application>
  <PresentationFormat>Breitbild</PresentationFormat>
  <Paragraphs>54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35</cp:revision>
  <dcterms:created xsi:type="dcterms:W3CDTF">2019-10-14T15:39:02Z</dcterms:created>
  <dcterms:modified xsi:type="dcterms:W3CDTF">2019-11-14T22:38:42Z</dcterms:modified>
</cp:coreProperties>
</file>