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B8B"/>
    <a:srgbClr val="4BB2C5"/>
    <a:srgbClr val="E2F3F6"/>
    <a:srgbClr val="73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944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814515C-6206-46E3-BDD4-AD060EEB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  <a:latin typeface="Poetsen One" panose="020108030300000D0203" pitchFamily="2" charset="0"/>
                <a:ea typeface="Roboto Bk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D2EC6C8F-2C40-4413-9C63-E04B2E36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1E3D54F1-93B7-4CEF-A5F2-726758B53CCD}"/>
              </a:ext>
            </a:extLst>
          </p:cNvPr>
          <p:cNvGrpSpPr/>
          <p:nvPr userDrawn="1"/>
        </p:nvGrpSpPr>
        <p:grpSpPr>
          <a:xfrm>
            <a:off x="390698" y="248445"/>
            <a:ext cx="1712422" cy="1656699"/>
            <a:chOff x="390698" y="248445"/>
            <a:chExt cx="1712422" cy="1656699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xmlns="" id="{39CC9A17-6937-4340-BF56-4CD4E5AA5B1E}"/>
                </a:ext>
              </a:extLst>
            </p:cNvPr>
            <p:cNvSpPr/>
            <p:nvPr userDrawn="1"/>
          </p:nvSpPr>
          <p:spPr>
            <a:xfrm>
              <a:off x="390698" y="249382"/>
              <a:ext cx="1712422" cy="16557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Arc partiel 7">
              <a:extLst>
                <a:ext uri="{FF2B5EF4-FFF2-40B4-BE49-F238E27FC236}">
                  <a16:creationId xmlns:a16="http://schemas.microsoft.com/office/drawing/2014/main" xmlns="" id="{405A2CF8-E9E4-4B54-8392-F0B34BD34682}"/>
                </a:ext>
              </a:extLst>
            </p:cNvPr>
            <p:cNvSpPr/>
            <p:nvPr userDrawn="1"/>
          </p:nvSpPr>
          <p:spPr>
            <a:xfrm>
              <a:off x="390698" y="249382"/>
              <a:ext cx="1712422" cy="1655762"/>
            </a:xfrm>
            <a:prstGeom prst="pie">
              <a:avLst>
                <a:gd name="adj1" fmla="val 140814"/>
                <a:gd name="adj2" fmla="val 820673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" name="Arc partiel 9">
              <a:extLst>
                <a:ext uri="{FF2B5EF4-FFF2-40B4-BE49-F238E27FC236}">
                  <a16:creationId xmlns:a16="http://schemas.microsoft.com/office/drawing/2014/main" xmlns="" id="{FBE33C43-BFD7-4C17-9D78-A8CDA6F5FFEC}"/>
                </a:ext>
              </a:extLst>
            </p:cNvPr>
            <p:cNvSpPr/>
            <p:nvPr userDrawn="1"/>
          </p:nvSpPr>
          <p:spPr>
            <a:xfrm>
              <a:off x="390698" y="248445"/>
              <a:ext cx="1712422" cy="1655762"/>
            </a:xfrm>
            <a:prstGeom prst="pie">
              <a:avLst>
                <a:gd name="adj1" fmla="val 8208388"/>
                <a:gd name="adj2" fmla="val 1437552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xmlns="" id="{BD07ECAA-6656-4011-92C1-7F095C456FBE}"/>
              </a:ext>
            </a:extLst>
          </p:cNvPr>
          <p:cNvGrpSpPr/>
          <p:nvPr userDrawn="1"/>
        </p:nvGrpSpPr>
        <p:grpSpPr>
          <a:xfrm>
            <a:off x="6489700" y="4165600"/>
            <a:ext cx="5542279" cy="2293110"/>
            <a:chOff x="6974377" y="4377033"/>
            <a:chExt cx="4638502" cy="1749006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xmlns="" id="{B0DCF7B2-E30F-41E1-83EC-DD4662A38A0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983598" y="4377033"/>
              <a:ext cx="0" cy="174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xmlns="" id="{3BA86C3F-7738-43E5-B23E-6C0B32139D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74377" y="6126039"/>
              <a:ext cx="4638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3448AD9-6034-4813-9C49-CC5662DA2158}"/>
                </a:ext>
              </a:extLst>
            </p:cNvPr>
            <p:cNvSpPr/>
            <p:nvPr userDrawn="1"/>
          </p:nvSpPr>
          <p:spPr>
            <a:xfrm>
              <a:off x="7306887" y="5386647"/>
              <a:ext cx="166246" cy="731513"/>
            </a:xfrm>
            <a:prstGeom prst="rect">
              <a:avLst/>
            </a:prstGeom>
            <a:solidFill>
              <a:srgbClr val="73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558261E3-1CDF-4C75-B70E-B87E37A8654A}"/>
                </a:ext>
              </a:extLst>
            </p:cNvPr>
            <p:cNvSpPr/>
            <p:nvPr userDrawn="1"/>
          </p:nvSpPr>
          <p:spPr>
            <a:xfrm>
              <a:off x="7630175" y="5097790"/>
              <a:ext cx="166232" cy="1020370"/>
            </a:xfrm>
            <a:prstGeom prst="rect">
              <a:avLst/>
            </a:prstGeom>
            <a:solidFill>
              <a:srgbClr val="73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3FE65F41-8FEE-48D1-8753-37550E9D1202}"/>
                </a:ext>
              </a:extLst>
            </p:cNvPr>
            <p:cNvSpPr/>
            <p:nvPr userDrawn="1"/>
          </p:nvSpPr>
          <p:spPr>
            <a:xfrm>
              <a:off x="7957605" y="4991112"/>
              <a:ext cx="166219" cy="1127048"/>
            </a:xfrm>
            <a:prstGeom prst="rect">
              <a:avLst/>
            </a:prstGeom>
            <a:solidFill>
              <a:srgbClr val="73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E76460AC-5EEA-4A1B-B3A2-E36B96AC664D}"/>
                </a:ext>
              </a:extLst>
            </p:cNvPr>
            <p:cNvSpPr/>
            <p:nvPr userDrawn="1"/>
          </p:nvSpPr>
          <p:spPr>
            <a:xfrm>
              <a:off x="8280892" y="4884431"/>
              <a:ext cx="179033" cy="1233728"/>
            </a:xfrm>
            <a:prstGeom prst="rect">
              <a:avLst/>
            </a:prstGeom>
            <a:solidFill>
              <a:srgbClr val="73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0DBF8299-E5F4-4CC9-90F1-1211082324AB}"/>
                </a:ext>
              </a:extLst>
            </p:cNvPr>
            <p:cNvSpPr/>
            <p:nvPr userDrawn="1"/>
          </p:nvSpPr>
          <p:spPr>
            <a:xfrm>
              <a:off x="8610600" y="4884430"/>
              <a:ext cx="159804" cy="1233727"/>
            </a:xfrm>
            <a:prstGeom prst="rect">
              <a:avLst/>
            </a:prstGeom>
            <a:solidFill>
              <a:srgbClr val="73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28784E09-A119-48CE-843D-9D2ADF781A71}"/>
                </a:ext>
              </a:extLst>
            </p:cNvPr>
            <p:cNvSpPr/>
            <p:nvPr userDrawn="1"/>
          </p:nvSpPr>
          <p:spPr>
            <a:xfrm>
              <a:off x="8938029" y="4991113"/>
              <a:ext cx="168523" cy="1127044"/>
            </a:xfrm>
            <a:prstGeom prst="rect">
              <a:avLst/>
            </a:prstGeom>
            <a:solidFill>
              <a:srgbClr val="73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9BB173B5-B0F1-4D87-9D24-438A2BC3DD8B}"/>
                </a:ext>
              </a:extLst>
            </p:cNvPr>
            <p:cNvSpPr/>
            <p:nvPr userDrawn="1"/>
          </p:nvSpPr>
          <p:spPr>
            <a:xfrm>
              <a:off x="9267737" y="5097791"/>
              <a:ext cx="153362" cy="1020370"/>
            </a:xfrm>
            <a:prstGeom prst="rect">
              <a:avLst/>
            </a:prstGeom>
            <a:solidFill>
              <a:srgbClr val="73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E7A58EAF-2C4F-4280-9EB9-38BF0115FD8A}"/>
                </a:ext>
              </a:extLst>
            </p:cNvPr>
            <p:cNvSpPr/>
            <p:nvPr userDrawn="1"/>
          </p:nvSpPr>
          <p:spPr>
            <a:xfrm>
              <a:off x="9591025" y="5265678"/>
              <a:ext cx="166193" cy="852481"/>
            </a:xfrm>
            <a:prstGeom prst="rect">
              <a:avLst/>
            </a:prstGeom>
            <a:solidFill>
              <a:srgbClr val="73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7C791A31-8283-4FF4-A12C-3B7872E75C1D}"/>
                </a:ext>
              </a:extLst>
            </p:cNvPr>
            <p:cNvSpPr/>
            <p:nvPr userDrawn="1"/>
          </p:nvSpPr>
          <p:spPr>
            <a:xfrm>
              <a:off x="9918455" y="5386644"/>
              <a:ext cx="159827" cy="731516"/>
            </a:xfrm>
            <a:prstGeom prst="rect">
              <a:avLst/>
            </a:prstGeom>
            <a:solidFill>
              <a:srgbClr val="73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31120C25-5E27-407F-96D7-552BE0D1FA9E}"/>
                </a:ext>
              </a:extLst>
            </p:cNvPr>
            <p:cNvSpPr/>
            <p:nvPr userDrawn="1"/>
          </p:nvSpPr>
          <p:spPr>
            <a:xfrm>
              <a:off x="10241743" y="5488110"/>
              <a:ext cx="166219" cy="630048"/>
            </a:xfrm>
            <a:prstGeom prst="rect">
              <a:avLst/>
            </a:prstGeom>
            <a:solidFill>
              <a:srgbClr val="73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405A02A6-EF2B-4E3C-9D34-9A2F167306E7}"/>
                </a:ext>
              </a:extLst>
            </p:cNvPr>
            <p:cNvSpPr/>
            <p:nvPr userDrawn="1"/>
          </p:nvSpPr>
          <p:spPr>
            <a:xfrm>
              <a:off x="10571450" y="5547365"/>
              <a:ext cx="166219" cy="570792"/>
            </a:xfrm>
            <a:prstGeom prst="rect">
              <a:avLst/>
            </a:prstGeom>
            <a:solidFill>
              <a:srgbClr val="73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8038F0F0-1B87-4279-9DEB-A41AB398EAE1}"/>
                </a:ext>
              </a:extLst>
            </p:cNvPr>
            <p:cNvSpPr/>
            <p:nvPr userDrawn="1"/>
          </p:nvSpPr>
          <p:spPr>
            <a:xfrm>
              <a:off x="10898880" y="5608327"/>
              <a:ext cx="166219" cy="509829"/>
            </a:xfrm>
            <a:prstGeom prst="rect">
              <a:avLst/>
            </a:prstGeom>
            <a:solidFill>
              <a:srgbClr val="73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4" name="Image 53" descr="logo EPSI">
            <a:extLst>
              <a:ext uri="{FF2B5EF4-FFF2-40B4-BE49-F238E27FC236}">
                <a16:creationId xmlns:a16="http://schemas.microsoft.com/office/drawing/2014/main" xmlns="" id="{F74DCDD1-0261-48ED-9423-ECC89D7D6C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9" y="5175963"/>
            <a:ext cx="2087409" cy="12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0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5288FB5-5940-4613-8B5C-69937011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388CDA58-7024-4F65-AC30-68EBEB5BF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63DA495-0C0F-49D3-982F-015782B6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9BF0-3E25-489B-BF89-9504A4E3D07A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291E86B-F5AE-40EF-A727-ACD3AAA3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4420488-CEA2-4877-97E9-7FD76648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2B0-968A-43F9-A820-C538D6EE7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01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A3EFC546-BB98-4144-BF28-C3115BB1C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5E34E9AC-CD8D-402A-974B-3D3CA274E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31AFDFF-4F4F-4C22-BB41-2B631C1B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9BF0-3E25-489B-BF89-9504A4E3D07A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0325C2C-3BAB-47A7-B127-1AF7B342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58EDF1B-E78A-434E-ACA3-2B383F78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2B0-968A-43F9-A820-C538D6EE7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34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5AE29AE-D1A1-4AA6-86D6-51CDE895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6D0B1D-5A65-4BBF-A6BD-1F01FDB0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1862F83-C10D-43C0-9795-2FEA52CD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9BF0-3E25-489B-BF89-9504A4E3D07A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0598467-92A3-431A-A638-2F2AA33A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2C76E9F-FE85-451D-BD79-DE24708A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2B0-968A-43F9-A820-C538D6EE7119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6F71D3B-575A-4430-AADA-0D4717BE1A72}"/>
              </a:ext>
            </a:extLst>
          </p:cNvPr>
          <p:cNvSpPr/>
          <p:nvPr userDrawn="1"/>
        </p:nvSpPr>
        <p:spPr>
          <a:xfrm>
            <a:off x="0" y="1"/>
            <a:ext cx="12192000" cy="1343818"/>
          </a:xfrm>
          <a:prstGeom prst="rect">
            <a:avLst/>
          </a:prstGeom>
          <a:solidFill>
            <a:srgbClr val="4BB2C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8963F1D-3CCA-4415-B7FD-1B7D3201909D}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4BB2C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5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4CF0C13-BC25-4943-A464-9A866DF0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FBD5594-28C0-4EFE-959B-4739005CD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B420A4A-162A-4EB3-B609-5E54E4E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9BF0-3E25-489B-BF89-9504A4E3D07A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BD7A78F-5C15-40CD-A93E-7C4FBE09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74E3A87-15AA-4CD9-8E55-90FB5446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2B0-968A-43F9-A820-C538D6EE7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5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DF36C3C-32BD-406F-BC57-EC28A460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E75BBEE-27EB-42F4-B4DC-45CB80B20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36A1A0B1-C39A-4DD3-9093-59E3EFB4A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4FA4092-FA46-4121-A571-36B1C0C0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9BF0-3E25-489B-BF89-9504A4E3D07A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638293B5-5158-441A-AD8E-67071C23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71E9FDF4-CE63-435A-BDED-4D65AA79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2B0-968A-43F9-A820-C538D6EE7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4DF9627-714E-413E-90E3-9920D5F0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1EF3749-A35A-49C6-A7C2-9C088C32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49565A5-E775-4643-8FDE-404B58376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79FB79B5-A7BE-4556-B79D-5E2475FAF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3019A235-5FC4-4AB1-9787-D5E4AE1D0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5D0F8647-5AF3-493C-8062-FDF4A401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9BF0-3E25-489B-BF89-9504A4E3D07A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E6DCCFF0-39CD-4AA8-9D4F-8C189FCB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FC196CB3-A1F4-4D09-BAA2-4ED3A7D3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2B0-968A-43F9-A820-C538D6EE7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06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1EA14B-B9DA-4BFB-AE20-4CD2FB82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18D19DD4-6CC0-4D0B-86E0-0A0A41D4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9BF0-3E25-489B-BF89-9504A4E3D07A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B47A4E60-EA0E-4A78-8F25-D627B195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60CBCD5-E85E-42D1-B617-02C0CF9D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2B0-968A-43F9-A820-C538D6EE7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1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8CFC5D33-7ABB-4BFE-99A8-6E289B32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9BF0-3E25-489B-BF89-9504A4E3D07A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63E402B2-F0E0-4219-B19A-4A6DAC0C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10EC49DA-59ED-4F75-9C9A-7A533E2A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2B0-968A-43F9-A820-C538D6EE7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3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F3D7E4-E215-4213-AE05-45F517FE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7E6D140-D87A-4A11-91ED-78C7DE472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8E9990D-3C98-4396-B2F6-F47093F9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7DB9BA2-F25F-4164-B043-23D49998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9BF0-3E25-489B-BF89-9504A4E3D07A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9227750-740A-44F4-82DD-D6DD561A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4BB2DBD-111B-421F-88F9-179360E5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2B0-968A-43F9-A820-C538D6EE7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0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911AF85-7724-4C23-A4FB-7D7EA660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4881F018-F678-4BFC-A8FC-5F93BBBF3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BD844038-7E22-430A-9CC8-88DEE88B5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C8A4A391-1FBC-428E-9922-4BE2D35D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9BF0-3E25-489B-BF89-9504A4E3D07A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B621A37-8408-4125-9D55-CEF7C8CD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5A6C260A-AFEB-4046-B247-EE323C97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2B0-968A-43F9-A820-C538D6EE7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26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F3871BAA-5563-4541-B8D5-460C7C56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B312279B-E8AC-4F42-AEF9-531087D81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A70AD5A-1110-43E1-8032-999CC25B0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9BF0-3E25-489B-BF89-9504A4E3D07A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B4BEE64-FF42-4D9B-A71E-6866C0985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1E47D78-F9B8-41F6-96EF-5C84AFBBF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F2B0-968A-43F9-A820-C538D6EE7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32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4E0538C-417A-40CF-AA6F-ACE0634A1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Egalité H/F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C531654-95FA-4896-80EF-AF1C08A33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98800" y="3467100"/>
            <a:ext cx="54864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17700" y="4981796"/>
            <a:ext cx="7531100" cy="161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917700" y="2825742"/>
            <a:ext cx="165100" cy="231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9484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Egalité H/F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LEKRAIE Pauline</dc:creator>
  <cp:lastModifiedBy>Diane</cp:lastModifiedBy>
  <cp:revision>6</cp:revision>
  <dcterms:created xsi:type="dcterms:W3CDTF">2020-09-21T06:20:34Z</dcterms:created>
  <dcterms:modified xsi:type="dcterms:W3CDTF">2020-09-21T14:41:11Z</dcterms:modified>
</cp:coreProperties>
</file>