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20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66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3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562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6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4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4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2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137" y="1155889"/>
            <a:ext cx="6698923" cy="2098226"/>
          </a:xfrm>
        </p:spPr>
        <p:txBody>
          <a:bodyPr/>
          <a:lstStyle/>
          <a:p>
            <a:r>
              <a:rPr dirty="0" err="1">
                <a:latin typeface="Bahnschrift SemiBold Condensed" panose="020B0502040204020203" pitchFamily="34" charset="0"/>
              </a:rPr>
              <a:t>Этапы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 err="1">
                <a:latin typeface="Bahnschrift SemiBold Condensed" panose="020B0502040204020203" pitchFamily="34" charset="0"/>
              </a:rPr>
              <a:t>разработки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 err="1">
                <a:latin typeface="Bahnschrift SemiBold Condensed" panose="020B0502040204020203" pitchFamily="34" charset="0"/>
              </a:rPr>
              <a:t>мультимедиа</a:t>
            </a:r>
            <a:r>
              <a:rPr dirty="0">
                <a:latin typeface="Bahnschrift SemiBold Condensed" panose="020B0502040204020203" pitchFamily="34" charset="0"/>
              </a:rPr>
              <a:t> </a:t>
            </a:r>
            <a:r>
              <a:rPr dirty="0" err="1">
                <a:latin typeface="Bahnschrift SemiBold Condensed" panose="020B0502040204020203" pitchFamily="34" charset="0"/>
              </a:rPr>
              <a:t>продукта</a:t>
            </a:r>
            <a:endParaRPr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6091967"/>
            <a:ext cx="5123755" cy="1086237"/>
          </a:xfrm>
        </p:spPr>
        <p:txBody>
          <a:bodyPr/>
          <a:lstStyle/>
          <a:p>
            <a:r>
              <a:rPr lang="ru-RU" dirty="0"/>
              <a:t>Выполнил: Шандра Виктор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DA35C-DE5E-4F32-B6C2-15FC3D316FE9}"/>
              </a:ext>
            </a:extLst>
          </p:cNvPr>
          <p:cNvSpPr txBox="1"/>
          <p:nvPr/>
        </p:nvSpPr>
        <p:spPr>
          <a:xfrm>
            <a:off x="2461365" y="87682"/>
            <a:ext cx="9037529" cy="1164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>
                <a:effectLst/>
                <a:latin typeface="Times New Roman" panose="02020603050405020304" pitchFamily="18" charset="0"/>
                <a:ea typeface="MS Mincho;ＭＳ 明朝"/>
                <a:cs typeface="Times New Roman;Times New Roman"/>
              </a:rPr>
              <a:t>ФЕДЕРАЛЬНОЕ АГЕНТСТВО МОРСКОГО И РЕЧНОГО ТРАНСПОРТА</a:t>
            </a:r>
            <a:endParaRPr lang="ru-RU" sz="900" dirty="0">
              <a:effectLst/>
              <a:latin typeface="Times New Roman;Times New Roman"/>
              <a:ea typeface="MS Mincho;ＭＳ 明朝"/>
              <a:cs typeface="Times New Roman;Times New Roman"/>
            </a:endParaRPr>
          </a:p>
          <a:p>
            <a:pPr algn="ctr"/>
            <a:r>
              <a:rPr lang="ru-RU" sz="900" b="1" dirty="0">
                <a:effectLst/>
                <a:latin typeface="Times New Roman" panose="02020603050405020304" pitchFamily="18" charset="0"/>
                <a:ea typeface="MS Mincho;ＭＳ 明朝"/>
                <a:cs typeface="Times New Roman;Times New Roman"/>
              </a:rPr>
              <a:t>ФЕДЕРАЛЬНОЕ ГОСУДАРСТВЕННОЕ БЮДЖЕТНОЕ ОБРАЗОВАТЕЛЬНОЕ</a:t>
            </a:r>
            <a:endParaRPr lang="ru-RU" sz="900" dirty="0">
              <a:effectLst/>
              <a:latin typeface="Times New Roman;Times New Roman"/>
              <a:ea typeface="MS Mincho;ＭＳ 明朝"/>
              <a:cs typeface="Times New Roman;Times New Roman"/>
            </a:endParaRPr>
          </a:p>
          <a:p>
            <a:pPr algn="ctr"/>
            <a:r>
              <a:rPr lang="ru-RU" sz="900" b="1" dirty="0">
                <a:effectLst/>
                <a:latin typeface="Times New Roman" panose="02020603050405020304" pitchFamily="18" charset="0"/>
                <a:ea typeface="MS Mincho;ＭＳ 明朝"/>
                <a:cs typeface="Times New Roman;Times New Roman"/>
              </a:rPr>
              <a:t>УЧРЕЖДЕНИЕ ВЫСШЕГО ОБРАЗОВАНИЯ</a:t>
            </a:r>
            <a:endParaRPr lang="ru-RU" sz="900" dirty="0">
              <a:effectLst/>
              <a:latin typeface="Times New Roman;Times New Roman"/>
              <a:ea typeface="MS Mincho;ＭＳ 明朝"/>
              <a:cs typeface="Times New Roman;Times New Roman"/>
            </a:endParaRPr>
          </a:p>
          <a:p>
            <a:pPr algn="ctr"/>
            <a:r>
              <a:rPr lang="ru-RU" sz="900" b="1" dirty="0">
                <a:effectLst/>
                <a:latin typeface="Times New Roman;Times New Roman"/>
                <a:ea typeface="MS Mincho;ＭＳ 明朝"/>
                <a:cs typeface="Times New Roman;Times New Roman"/>
              </a:rPr>
              <a:t>МОРСКОЙ ГОСУДАРСТВЕННЫЙ УНИВЕРСИТЕТ</a:t>
            </a:r>
            <a:endParaRPr lang="ru-RU" sz="900" dirty="0">
              <a:effectLst/>
              <a:latin typeface="Times New Roman;Times New Roman"/>
              <a:ea typeface="MS Mincho;ＭＳ 明朝"/>
              <a:cs typeface="Times New Roman;Times New Roman"/>
            </a:endParaRPr>
          </a:p>
          <a:p>
            <a:pPr algn="ctr">
              <a:spcAft>
                <a:spcPts val="400"/>
              </a:spcAft>
              <a:tabLst>
                <a:tab pos="1260475" algn="ctr"/>
              </a:tabLst>
            </a:pPr>
            <a:r>
              <a:rPr lang="ru-RU" sz="900" b="1" dirty="0">
                <a:effectLst/>
                <a:latin typeface="Times New Roman" panose="02020603050405020304" pitchFamily="18" charset="0"/>
                <a:ea typeface="MS Mincho;ＭＳ 明朝"/>
                <a:cs typeface="Times New Roman;Times New Roman"/>
              </a:rPr>
              <a:t>имени адмирала Г.И. Невельского</a:t>
            </a:r>
            <a:endParaRPr lang="ru-RU" sz="900" dirty="0">
              <a:effectLst/>
              <a:latin typeface="Times New Roman;Times New Roman"/>
              <a:ea typeface="MS Mincho;ＭＳ 明朝"/>
              <a:cs typeface="Times New Roman;Times New Roman"/>
            </a:endParaRPr>
          </a:p>
          <a:p>
            <a:pPr algn="ctr">
              <a:spcAft>
                <a:spcPts val="400"/>
              </a:spcAft>
              <a:tabLst>
                <a:tab pos="1260475" algn="ctr"/>
              </a:tabLst>
            </a:pPr>
            <a:r>
              <a:rPr lang="ru-RU" sz="900" b="1" dirty="0">
                <a:effectLst/>
                <a:latin typeface="Times New Roman" panose="02020603050405020304" pitchFamily="18" charset="0"/>
                <a:ea typeface="MS Mincho;ＭＳ 明朝"/>
                <a:cs typeface="Times New Roman;Times New Roman"/>
              </a:rPr>
              <a:t>(МГУ им. адм. Г.И.</a:t>
            </a:r>
            <a:r>
              <a:rPr lang="en-US" sz="900" b="1" dirty="0">
                <a:effectLst/>
                <a:latin typeface="Times New Roman" panose="02020603050405020304" pitchFamily="18" charset="0"/>
                <a:ea typeface="MS Mincho;ＭＳ 明朝"/>
                <a:cs typeface="Times New Roman;Times New Roman"/>
              </a:rPr>
              <a:t> </a:t>
            </a:r>
            <a:r>
              <a:rPr lang="ru-RU" sz="900" b="1" dirty="0">
                <a:effectLst/>
                <a:latin typeface="Times New Roman" panose="02020603050405020304" pitchFamily="18" charset="0"/>
                <a:ea typeface="MS Mincho;ＭＳ 明朝"/>
                <a:cs typeface="Times New Roman;Times New Roman"/>
              </a:rPr>
              <a:t>Невельского</a:t>
            </a:r>
            <a:r>
              <a:rPr lang="ru-RU" sz="900" dirty="0">
                <a:effectLst/>
                <a:latin typeface="Times New Roman" panose="02020603050405020304" pitchFamily="18" charset="0"/>
                <a:ea typeface="MS Mincho;ＭＳ 明朝"/>
                <a:cs typeface="Times New Roman;Times New Roman"/>
              </a:rPr>
              <a:t>)</a:t>
            </a:r>
            <a:endParaRPr lang="ru-RU" sz="900" dirty="0">
              <a:effectLst/>
              <a:latin typeface="Times New Roman;Times New Roman"/>
              <a:ea typeface="MS Mincho;ＭＳ 明朝"/>
              <a:cs typeface="Times New Roman;Times New Roman"/>
            </a:endParaRPr>
          </a:p>
          <a:p>
            <a:pPr algn="ctr">
              <a:tabLst>
                <a:tab pos="1260475" algn="ctr"/>
              </a:tabLst>
            </a:pPr>
            <a:r>
              <a:rPr lang="ru-RU" sz="9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;Times New Roman"/>
              </a:rPr>
              <a:t>ФАКУЛЬТЕТ ИНЖЕНЕРИИ И ЦИФРОВЫХ ТЕХНОЛОГИЙ</a:t>
            </a:r>
            <a:endParaRPr lang="ru-RU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6977D-4208-4CA7-84E3-1CE392F6DEC6}"/>
              </a:ext>
            </a:extLst>
          </p:cNvPr>
          <p:cNvSpPr txBox="1"/>
          <p:nvPr/>
        </p:nvSpPr>
        <p:spPr>
          <a:xfrm>
            <a:off x="3081403" y="685707"/>
            <a:ext cx="202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Презентация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Введение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мультимедиа</a:t>
            </a:r>
            <a:r>
              <a:rPr dirty="0"/>
              <a:t> </a:t>
            </a:r>
            <a:r>
              <a:rPr dirty="0" err="1"/>
              <a:t>продукта</a:t>
            </a:r>
            <a:r>
              <a:rPr dirty="0"/>
              <a:t> </a:t>
            </a:r>
            <a:r>
              <a:rPr dirty="0" err="1"/>
              <a:t>включает</a:t>
            </a:r>
            <a:r>
              <a:rPr dirty="0"/>
              <a:t> в </a:t>
            </a:r>
            <a:r>
              <a:rPr dirty="0" err="1"/>
              <a:t>себя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ключевых</a:t>
            </a:r>
            <a:r>
              <a:rPr dirty="0"/>
              <a:t> </a:t>
            </a:r>
            <a:r>
              <a:rPr dirty="0" err="1"/>
              <a:t>этапов</a:t>
            </a:r>
            <a:r>
              <a:rPr dirty="0"/>
              <a:t>,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идеи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выпуска</a:t>
            </a:r>
            <a:r>
              <a:rPr dirty="0"/>
              <a:t> и </a:t>
            </a:r>
            <a:r>
              <a:rPr dirty="0" err="1"/>
              <a:t>поддержки</a:t>
            </a:r>
            <a:r>
              <a:rPr dirty="0"/>
              <a:t>. В </a:t>
            </a:r>
            <a:r>
              <a:rPr dirty="0" err="1"/>
              <a:t>данной</a:t>
            </a:r>
            <a:r>
              <a:rPr dirty="0"/>
              <a:t> </a:t>
            </a:r>
            <a:r>
              <a:rPr dirty="0" err="1"/>
              <a:t>презентации</a:t>
            </a:r>
            <a:r>
              <a:rPr dirty="0"/>
              <a:t> </a:t>
            </a:r>
            <a:r>
              <a:rPr dirty="0" err="1"/>
              <a:t>рассмотрим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этих</a:t>
            </a:r>
            <a:r>
              <a:rPr dirty="0"/>
              <a:t> </a:t>
            </a:r>
            <a:r>
              <a:rPr dirty="0" err="1"/>
              <a:t>этапов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Этап 1: Идея и концепция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Идея</a:t>
            </a:r>
          </a:p>
          <a:p>
            <a:r>
              <a:t>2. Анализ аудитории</a:t>
            </a:r>
          </a:p>
          <a:p>
            <a:r>
              <a:t>3. Формирование концепции</a:t>
            </a:r>
          </a:p>
          <a:p>
            <a:endParaRPr/>
          </a:p>
          <a:p>
            <a:r>
              <a:t>Определение основной идеи продукта, анализ целевой аудитории и формирование концепции.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Этап 2: Планирование и проектирование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Техническое задание (ТЗ)</a:t>
            </a:r>
          </a:p>
          <a:p>
            <a:r>
              <a:t>2. Проектирование интерфейса</a:t>
            </a:r>
          </a:p>
          <a:p>
            <a:r>
              <a:t>3. Прототипирование</a:t>
            </a:r>
          </a:p>
          <a:p>
            <a:endParaRPr/>
          </a:p>
          <a:p>
            <a:r>
              <a:t>Создание ТЗ, проектирование интерфейса и прототипирование.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Этап 3: Разработка и интеграция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Программирование</a:t>
            </a:r>
          </a:p>
          <a:p>
            <a:r>
              <a:t>2. Создание мультимедиа элементов</a:t>
            </a:r>
          </a:p>
          <a:p>
            <a:r>
              <a:t>3. Интеграция элементов</a:t>
            </a:r>
          </a:p>
          <a:p>
            <a:r>
              <a:t>4. Тестирование</a:t>
            </a:r>
          </a:p>
          <a:p>
            <a:endParaRPr/>
          </a:p>
          <a:p>
            <a:r>
              <a:t>Программирование, создание и интеграция мультимедиа элементов, тестирование.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Этап 4: Тестирование и 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Функциональное тестирование</a:t>
            </a:r>
          </a:p>
          <a:p>
            <a:r>
              <a:t>2. Юзабилити тестирование</a:t>
            </a:r>
          </a:p>
          <a:p>
            <a:r>
              <a:t>3. Тестирование на совместимость</a:t>
            </a:r>
          </a:p>
          <a:p>
            <a:r>
              <a:t>4. Отладка</a:t>
            </a:r>
          </a:p>
          <a:p>
            <a:endParaRPr/>
          </a:p>
          <a:p>
            <a:r>
              <a:t>Проверка работоспособности и удобства использования, отладка.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Этап 5: Выпуск и поддержка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Публикация продукта</a:t>
            </a:r>
          </a:p>
          <a:p>
            <a:r>
              <a:t>2. Маркетинг</a:t>
            </a:r>
          </a:p>
          <a:p>
            <a:r>
              <a:t>3. Поддержка и обновления</a:t>
            </a:r>
          </a:p>
          <a:p>
            <a:endParaRPr/>
          </a:p>
          <a:p>
            <a:r>
              <a:t>Выпуск продукта на рынок, продвижение и последующая поддержка.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Разработка мультимедиа продукта - сложный и многогранный процесс. Каждый этап важен и требует тщательной проработки для создания качественного продукта.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10</TotalTime>
  <Words>244</Words>
  <Application>Microsoft Office PowerPoint</Application>
  <PresentationFormat>Экран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Bahnschrift Condensed</vt:lpstr>
      <vt:lpstr>Bahnschrift SemiBold Condensed</vt:lpstr>
      <vt:lpstr>Franklin Gothic Book</vt:lpstr>
      <vt:lpstr>Times New Roman</vt:lpstr>
      <vt:lpstr>Times New Roman;Times New Roman</vt:lpstr>
      <vt:lpstr>Уголки</vt:lpstr>
      <vt:lpstr>Этапы разработки мультимедиа продукта</vt:lpstr>
      <vt:lpstr>Введение</vt:lpstr>
      <vt:lpstr>Этап 1: Идея и концепция</vt:lpstr>
      <vt:lpstr>Этап 2: Планирование и проектирование</vt:lpstr>
      <vt:lpstr>Этап 3: Разработка и интеграция</vt:lpstr>
      <vt:lpstr>Этап 4: Тестирование и отладка</vt:lpstr>
      <vt:lpstr>Этап 5: Выпуск и поддержка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разработки мультимедиа продукта</dc:title>
  <dc:subject/>
  <dc:creator/>
  <cp:keywords/>
  <dc:description>generated using python-pptx</dc:description>
  <cp:lastModifiedBy>Виктор Шандра</cp:lastModifiedBy>
  <cp:revision>3</cp:revision>
  <dcterms:created xsi:type="dcterms:W3CDTF">2013-01-27T09:14:16Z</dcterms:created>
  <dcterms:modified xsi:type="dcterms:W3CDTF">2024-06-12T17:42:00Z</dcterms:modified>
  <cp:category/>
</cp:coreProperties>
</file>