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3"/>
    <p:sldId id="261" r:id="rId4"/>
    <p:sldId id="274" r:id="rId5"/>
    <p:sldId id="297" r:id="rId6"/>
    <p:sldId id="299" r:id="rId7"/>
    <p:sldId id="301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  <p14:sldId id="291"/>
            <p14:sldId id="289"/>
            <p14:sldId id="292"/>
            <p14:sldId id="290"/>
            <p14:sldId id="29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/>
              <a:t>Криммель </a:t>
            </a:r>
            <a:r>
              <a:rPr lang="ru-RU" altLang="ru-RU" sz="2400" dirty="0"/>
              <a:t>Герман Константинович</a:t>
            </a:r>
            <a:endParaRPr lang="ru-RU" altLang="ru-RU" sz="2400" dirty="0"/>
          </a:p>
          <a:p>
            <a:pPr algn="r"/>
            <a:r>
              <a:rPr lang="en-US" altLang="ru-RU" sz="2000" dirty="0" err="1"/>
              <a:t>apmath</a:t>
            </a:r>
            <a:r>
              <a:rPr lang="x-none" altLang="ru-RU" sz="2000" dirty="0"/>
              <a:t>@krimmel.ru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r>
              <a:rPr lang="x-none" altLang="ru-RU" dirty="0"/>
              <a:t>Варианты операции JOIN</a:t>
            </a:r>
            <a:endParaRPr lang="x-none" altLang="ru-RU" dirty="0"/>
          </a:p>
          <a:p>
            <a:r>
              <a:rPr lang="x-none" altLang="ru-RU" dirty="0"/>
              <a:t>Простое объединение таблиц</a:t>
            </a:r>
            <a:endParaRPr lang="x-none" altLang="ru-RU" dirty="0"/>
          </a:p>
          <a:p>
            <a:r>
              <a:rPr lang="x-none" altLang="ru-RU" dirty="0"/>
              <a:t>Работа с JOINами</a:t>
            </a:r>
            <a:endParaRPr lang="x-none" altLang="ru-RU" dirty="0"/>
          </a:p>
          <a:p>
            <a:r>
              <a:rPr lang="x-none"/>
              <a:t>Домашнее задание</a:t>
            </a:r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x-none" altLang="ru-RU" sz="2800" dirty="0">
                <a:sym typeface="+mn-ea"/>
              </a:rPr>
              <a:t>Варианты операции JOIN</a:t>
            </a:r>
            <a:endParaRPr lang="en-US" alt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908685"/>
            <a:ext cx="6777355" cy="5332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Схема БД</a:t>
            </a: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392431" y="1268730"/>
            <a:ext cx="3387482" cy="4526280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</a:t>
            </a:r>
            <a:endParaRPr lang="ru-RU" sz="2400" dirty="0"/>
          </a:p>
          <a:p>
            <a:r>
              <a:rPr lang="ru-RU" sz="2400" dirty="0"/>
              <a:t>Предмет</a:t>
            </a:r>
            <a:endParaRPr lang="ru-RU" sz="2400" dirty="0"/>
          </a:p>
          <a:p>
            <a:r>
              <a:rPr lang="ru-RU" sz="2400" dirty="0"/>
              <a:t>Оценка</a:t>
            </a:r>
            <a:endParaRPr lang="ru-RU" sz="2400" dirty="0"/>
          </a:p>
          <a:p>
            <a:r>
              <a:rPr lang="ru-RU" sz="2400" dirty="0"/>
              <a:t>Экзамен</a:t>
            </a:r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7" name="Объект 2"/>
          <p:cNvSpPr txBox="1"/>
          <p:nvPr/>
        </p:nvSpPr>
        <p:spPr>
          <a:xfrm>
            <a:off x="4070985" y="1268730"/>
            <a:ext cx="453263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Отношения</a:t>
            </a:r>
            <a:endParaRPr lang="ru-RU" sz="2400" dirty="0"/>
          </a:p>
          <a:p>
            <a:r>
              <a:rPr lang="ru-RU" sz="2400" dirty="0"/>
              <a:t>Группа 1:</a:t>
            </a:r>
            <a:r>
              <a:rPr lang="en-US" sz="2400" dirty="0"/>
              <a:t>m </a:t>
            </a:r>
            <a:r>
              <a:rPr lang="ru-RU" sz="2400" dirty="0"/>
              <a:t>Студент</a:t>
            </a:r>
            <a:endParaRPr lang="ru-RU" sz="2400" dirty="0"/>
          </a:p>
          <a:p>
            <a:r>
              <a:rPr lang="ru-RU" sz="2400" dirty="0"/>
              <a:t>Группа 1:1 Староста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Предмет</a:t>
            </a:r>
            <a:endParaRPr lang="ru-RU" sz="2400" dirty="0"/>
          </a:p>
          <a:p>
            <a:r>
              <a:rPr lang="ru-RU" sz="2400" dirty="0"/>
              <a:t>Экзамен </a:t>
            </a:r>
            <a:r>
              <a:rPr lang="en-US" sz="2400" dirty="0"/>
              <a:t>m</a:t>
            </a:r>
            <a:r>
              <a:rPr lang="ru-RU" sz="2400" dirty="0"/>
              <a:t>:1 Группа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Экзамен</a:t>
            </a:r>
            <a:endParaRPr lang="ru-RU" sz="2400" dirty="0"/>
          </a:p>
          <a:p>
            <a:r>
              <a:rPr lang="ru-RU" sz="2400" dirty="0"/>
              <a:t>Оценка </a:t>
            </a:r>
            <a:r>
              <a:rPr lang="en-US" sz="2400" dirty="0"/>
              <a:t>m:1 </a:t>
            </a:r>
            <a:r>
              <a:rPr lang="ru-RU" sz="2400" dirty="0"/>
              <a:t>Студент</a:t>
            </a:r>
            <a:endParaRPr lang="ru-RU" sz="2400" dirty="0"/>
          </a:p>
          <a:p>
            <a:endParaRPr lang="ru-RU" sz="2400" dirty="0"/>
          </a:p>
          <a:p>
            <a:pPr marL="0" indent="0">
              <a:buFont typeface="Arial" panose="02080604020202020204" charset="0"/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Схема БД</a:t>
            </a:r>
            <a:endParaRPr lang="x-none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065" y="1268730"/>
            <a:ext cx="288671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ym typeface="+mn-ea"/>
              </a:rPr>
              <a:t>Студен</a:t>
            </a:r>
            <a:r>
              <a:rPr lang="x-none" altLang="ru-RU" sz="1800" dirty="0">
                <a:sym typeface="+mn-ea"/>
              </a:rPr>
              <a:t>ты</a:t>
            </a:r>
            <a:endParaRPr lang="x-none" altLang="ru-RU" sz="1800" dirty="0">
              <a:sym typeface="+mn-ea"/>
            </a:endParaRPr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Name</a:t>
            </a:r>
            <a:endParaRPr lang="x-none" sz="1575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Группы</a:t>
            </a:r>
            <a:endParaRPr lang="x-none" sz="1800"/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Номер</a:t>
            </a:r>
            <a:endParaRPr lang="x-none" sz="1575"/>
          </a:p>
          <a:p>
            <a:pPr marL="742950" lvl="1" indent="-285750"/>
            <a:r>
              <a:rPr lang="x-none" sz="1575"/>
              <a:t>Id старосты</a:t>
            </a:r>
            <a:endParaRPr lang="x-none" sz="1575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Предметы</a:t>
            </a:r>
            <a:endParaRPr lang="x-none" sz="1800"/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Name</a:t>
            </a:r>
            <a:endParaRPr lang="x-none" sz="1575"/>
          </a:p>
          <a:p>
            <a:pPr marL="285750" indent="-285750"/>
            <a:endParaRPr lang="x-none" sz="18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/>
        </p:nvSpPr>
        <p:spPr>
          <a:xfrm>
            <a:off x="4422775" y="1268730"/>
            <a:ext cx="288671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ru-RU" sz="1800" dirty="0">
                <a:sym typeface="+mn-ea"/>
              </a:rPr>
              <a:t>Оценки</a:t>
            </a:r>
            <a:endParaRPr lang="x-none" altLang="ru-RU" sz="1800" dirty="0">
              <a:sym typeface="+mn-ea"/>
            </a:endParaRPr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Mark</a:t>
            </a:r>
            <a:endParaRPr lang="x-none" sz="1575"/>
          </a:p>
          <a:p>
            <a:pPr marL="742950" lvl="1" indent="-285750"/>
            <a:r>
              <a:rPr lang="x-none" sz="1575"/>
              <a:t>Id студента</a:t>
            </a:r>
            <a:endParaRPr lang="x-none" sz="1575"/>
          </a:p>
          <a:p>
            <a:pPr marL="742950" lvl="1" indent="-285750"/>
            <a:r>
              <a:rPr lang="x-none" sz="1575"/>
              <a:t>Id экзамена</a:t>
            </a:r>
            <a:endParaRPr lang="x-none" sz="1575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Экзамены</a:t>
            </a:r>
            <a:endParaRPr lang="x-none" sz="1800"/>
          </a:p>
          <a:p>
            <a:pPr marL="742950" lvl="1" indent="-285750"/>
            <a:r>
              <a:rPr lang="x-none" sz="1575"/>
              <a:t>Id</a:t>
            </a:r>
            <a:endParaRPr lang="x-none" sz="1575"/>
          </a:p>
          <a:p>
            <a:pPr marL="742950" lvl="1" indent="-285750"/>
            <a:r>
              <a:rPr lang="x-none" sz="1575"/>
              <a:t>Id группы</a:t>
            </a:r>
            <a:endParaRPr lang="x-none" sz="1575"/>
          </a:p>
          <a:p>
            <a:pPr marL="742950" lvl="1" indent="-285750"/>
            <a:r>
              <a:rPr lang="x-none" sz="1575"/>
              <a:t>Id предмета</a:t>
            </a:r>
            <a:endParaRPr lang="x-none" sz="1575"/>
          </a:p>
          <a:p>
            <a:pPr marL="0" indent="0">
              <a:buNone/>
            </a:pPr>
            <a:endParaRPr lang="x-none" sz="1575"/>
          </a:p>
          <a:p>
            <a:pPr marL="285750" indent="-285750"/>
            <a:endParaRPr lang="x-none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x-none" altLang="ru-RU"/>
              <a:t>Домашнее задание</a:t>
            </a:r>
            <a:endParaRPr lang="x-none" alt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ru-RU" altLang="en-US"/>
              <a:t>Соответствие дампа техническим требованиям 	1</a:t>
            </a:r>
            <a:br>
              <a:rPr lang="ru-RU" altLang="en-US"/>
            </a:br>
            <a:endParaRPr lang="ru-RU" altLang="en-US"/>
          </a:p>
          <a:p>
            <a:r>
              <a:rPr lang="ru-RU" altLang="en-US"/>
              <a:t>Подходящие типы данных 	1</a:t>
            </a:r>
            <a:endParaRPr lang="ru-RU" altLang="en-US"/>
          </a:p>
          <a:p>
            <a:r>
              <a:rPr lang="ru-RU" altLang="en-US"/>
              <a:t>Именование таблиц, полей 	2</a:t>
            </a:r>
            <a:endParaRPr lang="ru-RU" altLang="en-US"/>
          </a:p>
          <a:p>
            <a:r>
              <a:rPr lang="ru-RU" altLang="en-US"/>
              <a:t>Ограничения PK 	1</a:t>
            </a:r>
            <a:endParaRPr lang="ru-RU" altLang="en-US"/>
          </a:p>
          <a:p>
            <a:r>
              <a:rPr lang="ru-RU" altLang="en-US"/>
              <a:t>Ограничения UK 	1</a:t>
            </a:r>
            <a:br>
              <a:rPr lang="ru-RU" altLang="en-US"/>
            </a:br>
            <a:endParaRPr lang="ru-RU" altLang="en-US"/>
          </a:p>
          <a:p>
            <a:r>
              <a:rPr lang="ru-RU" altLang="en-US"/>
              <a:t>Соответствие схемы 3НФ 	1</a:t>
            </a:r>
            <a:endParaRPr lang="ru-RU" altLang="en-US"/>
          </a:p>
          <a:p>
            <a:r>
              <a:rPr lang="ru-RU" altLang="en-US"/>
              <a:t>Данные в таблицах 	1</a:t>
            </a:r>
            <a:endParaRPr lang="ru-RU" altLang="en-US"/>
          </a:p>
        </p:txBody>
      </p:sp>
      <p:pic>
        <p:nvPicPr>
          <p:cNvPr id="8" name="Content Placeholder 7" descr="1428257369706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pic>
        <p:nvPicPr>
          <p:cNvPr id="9" name="Content Placeholder 8" descr="data"/>
          <p:cNvPicPr>
            <a:picLocks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467360" y="2919730"/>
            <a:ext cx="1728470" cy="1161415"/>
          </a:xfrm>
          <a:prstGeom prst="rect">
            <a:avLst/>
          </a:prstGeom>
        </p:spPr>
      </p:pic>
      <p:pic>
        <p:nvPicPr>
          <p:cNvPr id="10" name="Content Placeholder 9" descr="datain"/>
          <p:cNvPicPr>
            <a:picLocks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7360" y="4436745"/>
            <a:ext cx="1728470" cy="129603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Kingsoft Office WPP</Application>
  <PresentationFormat>Экран (4:3)</PresentationFormat>
  <Paragraphs>88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Тема Office</vt:lpstr>
      <vt:lpstr>Базы данных и сетевые технологии</vt:lpstr>
      <vt:lpstr>План</vt:lpstr>
      <vt:lpstr>Варианты операции JOIN</vt:lpstr>
      <vt:lpstr>Схема БД</vt:lpstr>
      <vt:lpstr>Схема БД</vt:lpstr>
      <vt:lpstr>Домашнее задание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76</cp:revision>
  <dcterms:created xsi:type="dcterms:W3CDTF">2017-10-14T13:53:47Z</dcterms:created>
  <dcterms:modified xsi:type="dcterms:W3CDTF">2017-10-14T13:53:47Z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1049-10.1.0.5707</vt:lpwstr>
  </property>
</Properties>
</file>