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74" r:id="rId5"/>
    <p:sldId id="297" r:id="rId6"/>
    <p:sldId id="29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Базы данных и сетевые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/>
              <a:t>Криммель </a:t>
            </a:r>
            <a:r>
              <a:rPr lang="ru-RU" altLang="ru-RU" sz="2400" dirty="0"/>
              <a:t>Герман Константинович</a:t>
            </a:r>
            <a:endParaRPr lang="ru-RU" altLang="ru-RU" sz="2400" dirty="0"/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x-none" altLang="ru-RU" dirty="0"/>
              <a:t>Архитектура PostgreSQL</a:t>
            </a:r>
            <a:endParaRPr lang="x-none" altLang="ru-RU" dirty="0"/>
          </a:p>
          <a:p>
            <a:r>
              <a:rPr lang="x-none" altLang="ru-RU" dirty="0"/>
              <a:t>Подключение к PostgreSQL</a:t>
            </a:r>
            <a:endParaRPr lang="x-none" altLang="ru-RU" dirty="0"/>
          </a:p>
          <a:p>
            <a:r>
              <a:rPr lang="x-none" altLang="ru-RU" dirty="0"/>
              <a:t>Создание таблиц</a:t>
            </a:r>
            <a:endParaRPr lang="x-none" altLang="ru-RU" dirty="0"/>
          </a:p>
          <a:p>
            <a:r>
              <a:rPr lang="x-none" altLang="ru-RU" dirty="0"/>
              <a:t>Добавление, изменение и удаление значений</a:t>
            </a:r>
            <a:endParaRPr lang="x-none" altLang="ru-RU" dirty="0"/>
          </a:p>
          <a:p>
            <a:r>
              <a:rPr lang="x-none"/>
              <a:t>Изменение структуры таблиц</a:t>
            </a:r>
            <a:endParaRPr lang="x-none"/>
          </a:p>
          <a:p>
            <a:r>
              <a:rPr lang="x-none"/>
              <a:t>Ограничения</a:t>
            </a:r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en-US" sz="2800" dirty="0"/>
              <a:t>Архитектура </a:t>
            </a:r>
            <a:r>
              <a:rPr lang="en-US" altLang="ru-RU" sz="2800" dirty="0"/>
              <a:t>PostgreSQL</a:t>
            </a:r>
            <a:endParaRPr lang="en-US" alt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5" name="Picture 4" descr="Postgre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190625"/>
            <a:ext cx="765683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r>
              <a:rPr lang="ru-RU" sz="2400" dirty="0"/>
              <a:t>Экзамен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/>
          <p:cNvSpPr txBox="1"/>
          <p:nvPr/>
        </p:nvSpPr>
        <p:spPr>
          <a:xfrm>
            <a:off x="4070985" y="1268730"/>
            <a:ext cx="453263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065" y="1268730"/>
            <a:ext cx="288671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ym typeface="+mn-ea"/>
              </a:rPr>
              <a:t>Студен</a:t>
            </a:r>
            <a:r>
              <a:rPr lang="x-none" altLang="ru-RU" sz="1800" dirty="0">
                <a:sym typeface="+mn-ea"/>
              </a:rPr>
              <a:t>ты</a:t>
            </a:r>
            <a:endParaRPr lang="x-none" altLang="ru-RU" sz="1800" dirty="0">
              <a:sym typeface="+mn-ea"/>
            </a:endParaRPr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Name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Группы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Номер</a:t>
            </a:r>
            <a:endParaRPr lang="x-none" sz="1575"/>
          </a:p>
          <a:p>
            <a:pPr marL="742950" lvl="1" indent="-285750"/>
            <a:r>
              <a:rPr lang="x-none" sz="1575"/>
              <a:t>Id старосты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Предметы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Name</a:t>
            </a:r>
            <a:endParaRPr lang="x-none" sz="1575"/>
          </a:p>
          <a:p>
            <a:pPr marL="285750" indent="-285750"/>
            <a:endParaRPr lang="x-none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/>
        </p:nvSpPr>
        <p:spPr>
          <a:xfrm>
            <a:off x="4422775" y="1268730"/>
            <a:ext cx="288671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ru-RU" sz="1800" dirty="0">
                <a:sym typeface="+mn-ea"/>
              </a:rPr>
              <a:t>Оценки</a:t>
            </a:r>
            <a:endParaRPr lang="x-none" altLang="ru-RU" sz="1800" dirty="0">
              <a:sym typeface="+mn-ea"/>
            </a:endParaRPr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Mark</a:t>
            </a:r>
            <a:endParaRPr lang="x-none" sz="1575"/>
          </a:p>
          <a:p>
            <a:pPr marL="742950" lvl="1" indent="-285750"/>
            <a:r>
              <a:rPr lang="x-none" sz="1575"/>
              <a:t>Id студента</a:t>
            </a:r>
            <a:endParaRPr lang="x-none" sz="1575"/>
          </a:p>
          <a:p>
            <a:pPr marL="742950" lvl="1" indent="-285750"/>
            <a:r>
              <a:rPr lang="x-none" sz="1575"/>
              <a:t>Id экзамена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Экзамены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Id группы</a:t>
            </a:r>
            <a:endParaRPr lang="x-none" sz="1575"/>
          </a:p>
          <a:p>
            <a:pPr marL="742950" lvl="1" indent="-285750"/>
            <a:r>
              <a:rPr lang="x-none" sz="1575"/>
              <a:t>Id предмета</a:t>
            </a:r>
            <a:endParaRPr lang="x-none" sz="1575"/>
          </a:p>
          <a:p>
            <a:pPr marL="0" indent="0">
              <a:buNone/>
            </a:pPr>
            <a:endParaRPr lang="x-none" sz="1575"/>
          </a:p>
          <a:p>
            <a:pPr marL="285750" indent="-285750"/>
            <a:endParaRPr lang="x-none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Kingsoft Office WPP</Application>
  <PresentationFormat>Экран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Тема Office</vt:lpstr>
      <vt:lpstr>Базы данных и сетевые технологии</vt:lpstr>
      <vt:lpstr>План</vt:lpstr>
      <vt:lpstr>Архитектура PostgreSQL</vt:lpstr>
      <vt:lpstr>Схема БД</vt:lpstr>
      <vt:lpstr>Схема БД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74</cp:revision>
  <dcterms:created xsi:type="dcterms:W3CDTF">2017-09-30T05:53:25Z</dcterms:created>
  <dcterms:modified xsi:type="dcterms:W3CDTF">2017-09-30T05:53:25Z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