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6E24-91B9-4C26-BDAD-0FEA4D6B6D5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D0F-0443-41EC-BF8E-68207923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60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6E24-91B9-4C26-BDAD-0FEA4D6B6D5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D0F-0443-41EC-BF8E-68207923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6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6E24-91B9-4C26-BDAD-0FEA4D6B6D5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D0F-0443-41EC-BF8E-68207923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6E24-91B9-4C26-BDAD-0FEA4D6B6D5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D0F-0443-41EC-BF8E-68207923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54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6E24-91B9-4C26-BDAD-0FEA4D6B6D5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D0F-0443-41EC-BF8E-68207923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880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6E24-91B9-4C26-BDAD-0FEA4D6B6D5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D0F-0443-41EC-BF8E-68207923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40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6E24-91B9-4C26-BDAD-0FEA4D6B6D5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D0F-0443-41EC-BF8E-68207923F9B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6E24-91B9-4C26-BDAD-0FEA4D6B6D5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D0F-0443-41EC-BF8E-68207923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12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6E24-91B9-4C26-BDAD-0FEA4D6B6D5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D0F-0443-41EC-BF8E-68207923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16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6E24-91B9-4C26-BDAD-0FEA4D6B6D5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D0F-0443-41EC-BF8E-68207923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60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26B6E24-91B9-4C26-BDAD-0FEA4D6B6D5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D0F-0443-41EC-BF8E-68207923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7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26B6E24-91B9-4C26-BDAD-0FEA4D6B6D5F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7B88D0F-0443-41EC-BF8E-68207923F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48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D9DB23-58CF-438B-A008-E0AD43D38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BPR dealership</a:t>
            </a:r>
            <a:br>
              <a:rPr lang="en-GB" dirty="0"/>
            </a:br>
            <a:r>
              <a:rPr lang="en-GB" sz="2400" dirty="0"/>
              <a:t>demo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707120-E9D6-4828-9747-0B260672E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 w="190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l"/>
            <a:r>
              <a:rPr lang="en-GB" b="1" u="sng" dirty="0" err="1">
                <a:solidFill>
                  <a:schemeClr val="tx1"/>
                </a:solidFill>
              </a:rPr>
              <a:t>Csapattagok</a:t>
            </a:r>
            <a:r>
              <a:rPr lang="en-GB" b="1" u="sng" dirty="0">
                <a:solidFill>
                  <a:schemeClr val="tx1"/>
                </a:solidFill>
              </a:rPr>
              <a:t>:</a:t>
            </a:r>
          </a:p>
          <a:p>
            <a:r>
              <a:rPr lang="en-GB" b="1" dirty="0" err="1">
                <a:solidFill>
                  <a:schemeClr val="tx1"/>
                </a:solidFill>
              </a:rPr>
              <a:t>Balyi</a:t>
            </a:r>
            <a:r>
              <a:rPr lang="en-GB" b="1" dirty="0">
                <a:solidFill>
                  <a:schemeClr val="tx1"/>
                </a:solidFill>
              </a:rPr>
              <a:t> Viktor	Polyák Tibor	</a:t>
            </a:r>
            <a:r>
              <a:rPr lang="en-GB" b="1" dirty="0" err="1">
                <a:solidFill>
                  <a:schemeClr val="tx1"/>
                </a:solidFill>
              </a:rPr>
              <a:t>Rigó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György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János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9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8179A1-3CB3-4FEF-905B-45817113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692613"/>
            <a:ext cx="8779512" cy="3477905"/>
          </a:xfrm>
        </p:spPr>
        <p:txBody>
          <a:bodyPr>
            <a:normAutofit/>
          </a:bodyPr>
          <a:lstStyle/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A </a:t>
            </a:r>
            <a:r>
              <a:rPr lang="en-GB" sz="2800" dirty="0" err="1">
                <a:solidFill>
                  <a:schemeClr val="tx1"/>
                </a:solidFill>
              </a:rPr>
              <a:t>projektünk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egy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egyszerű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autókölcsönzőt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valósítana</a:t>
            </a:r>
            <a:r>
              <a:rPr lang="en-GB" sz="2800" dirty="0">
                <a:solidFill>
                  <a:schemeClr val="tx1"/>
                </a:solidFill>
              </a:rPr>
              <a:t> meg</a:t>
            </a:r>
          </a:p>
          <a:p>
            <a:r>
              <a:rPr lang="en-GB" sz="2800" dirty="0" err="1">
                <a:solidFill>
                  <a:schemeClr val="tx1"/>
                </a:solidFill>
              </a:rPr>
              <a:t>Korábbi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ötletek</a:t>
            </a:r>
            <a:r>
              <a:rPr lang="en-GB" sz="2800" dirty="0">
                <a:solidFill>
                  <a:schemeClr val="tx1"/>
                </a:solidFill>
              </a:rPr>
              <a:t>: </a:t>
            </a:r>
            <a:r>
              <a:rPr lang="en-GB" sz="2800" dirty="0" err="1">
                <a:solidFill>
                  <a:schemeClr val="tx1"/>
                </a:solidFill>
              </a:rPr>
              <a:t>könyvtár</a:t>
            </a:r>
            <a:r>
              <a:rPr lang="en-GB" sz="2800" dirty="0">
                <a:solidFill>
                  <a:schemeClr val="tx1"/>
                </a:solidFill>
              </a:rPr>
              <a:t>, </a:t>
            </a:r>
            <a:r>
              <a:rPr lang="en-GB" sz="2800" dirty="0" err="1">
                <a:solidFill>
                  <a:schemeClr val="tx1"/>
                </a:solidFill>
              </a:rPr>
              <a:t>repülőjegy</a:t>
            </a:r>
            <a:r>
              <a:rPr lang="en-GB" sz="2800" dirty="0">
                <a:solidFill>
                  <a:schemeClr val="tx1"/>
                </a:solidFill>
              </a:rPr>
              <a:t>/</a:t>
            </a:r>
            <a:r>
              <a:rPr lang="en-GB" sz="2800" dirty="0" err="1">
                <a:solidFill>
                  <a:schemeClr val="tx1"/>
                </a:solidFill>
              </a:rPr>
              <a:t>utazás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4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62B9660-5D26-4F27-8953-CED39323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 err="1"/>
              <a:t>Projekt</a:t>
            </a:r>
            <a:r>
              <a:rPr lang="en-GB" dirty="0"/>
              <a:t>: AUTÓKÖLCSÖNZŐ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229A9A-2784-4285-8EE3-34B3E990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92500"/>
          </a:bodyPr>
          <a:lstStyle/>
          <a:p>
            <a:r>
              <a:rPr lang="en-GB" sz="2800" dirty="0" err="1">
                <a:solidFill>
                  <a:schemeClr val="tx1"/>
                </a:solidFill>
              </a:rPr>
              <a:t>az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alkalmazás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felületet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biztosít</a:t>
            </a:r>
            <a:r>
              <a:rPr lang="en-GB" sz="2800" dirty="0">
                <a:solidFill>
                  <a:schemeClr val="tx1"/>
                </a:solidFill>
              </a:rPr>
              <a:t> a </a:t>
            </a:r>
            <a:r>
              <a:rPr lang="en-GB" sz="2800" dirty="0" err="1">
                <a:solidFill>
                  <a:schemeClr val="tx1"/>
                </a:solidFill>
              </a:rPr>
              <a:t>kölcsönzéshez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a </a:t>
            </a:r>
            <a:r>
              <a:rPr lang="en-GB" sz="2800" dirty="0" err="1">
                <a:solidFill>
                  <a:schemeClr val="tx1"/>
                </a:solidFill>
              </a:rPr>
              <a:t>háttérben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futó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adatbázisból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lehet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szűrni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az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elérhető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autókra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 err="1">
                <a:solidFill>
                  <a:schemeClr val="tx1"/>
                </a:solidFill>
              </a:rPr>
              <a:t>az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elérhető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autókról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részletes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adatokat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megjelenít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 err="1">
                <a:solidFill>
                  <a:schemeClr val="tx1"/>
                </a:solidFill>
              </a:rPr>
              <a:t>egyéb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szolgáltatások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kiválasztása</a:t>
            </a:r>
            <a:r>
              <a:rPr lang="en-GB" sz="2800" dirty="0">
                <a:solidFill>
                  <a:schemeClr val="tx1"/>
                </a:solidFill>
              </a:rPr>
              <a:t> a </a:t>
            </a:r>
            <a:r>
              <a:rPr lang="en-GB" sz="2800" dirty="0" err="1">
                <a:solidFill>
                  <a:schemeClr val="tx1"/>
                </a:solidFill>
              </a:rPr>
              <a:t>foglalás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leadása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előtt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 err="1">
                <a:solidFill>
                  <a:schemeClr val="tx1"/>
                </a:solidFill>
              </a:rPr>
              <a:t>személyes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adatok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megadása</a:t>
            </a:r>
            <a:r>
              <a:rPr lang="en-GB" sz="2800" dirty="0">
                <a:solidFill>
                  <a:schemeClr val="tx1"/>
                </a:solidFill>
              </a:rPr>
              <a:t> a </a:t>
            </a:r>
            <a:r>
              <a:rPr lang="en-GB" sz="2800" dirty="0" err="1">
                <a:solidFill>
                  <a:schemeClr val="tx1"/>
                </a:solidFill>
              </a:rPr>
              <a:t>foglaláshoz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2B9608-5C24-49E5-BBFC-9169C7AF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/>
              <a:t>ADATBÁZIS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EB66C442-AD92-453F-B29B-9EB1FB747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7" y="2291583"/>
            <a:ext cx="7731125" cy="2682816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119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408D7B-47ED-4CB9-8B78-2B1A80C8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tx1"/>
                </a:solidFill>
              </a:rPr>
              <a:t>KERESÉS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E44C7C-504A-4445-866D-C7D24FEC7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800" dirty="0" err="1">
                <a:solidFill>
                  <a:schemeClr val="bg1"/>
                </a:solidFill>
              </a:rPr>
              <a:t>felvétel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és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leadás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idejét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megadjuk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 err="1">
                <a:solidFill>
                  <a:schemeClr val="bg1"/>
                </a:solidFill>
              </a:rPr>
              <a:t>felvétel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helyét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megadjuk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 err="1">
                <a:solidFill>
                  <a:schemeClr val="bg1"/>
                </a:solidFill>
              </a:rPr>
              <a:t>az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elérhető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autókat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kilistázza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 err="1">
                <a:solidFill>
                  <a:schemeClr val="bg1"/>
                </a:solidFill>
              </a:rPr>
              <a:t>választunk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egy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autót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“</a:t>
            </a:r>
            <a:r>
              <a:rPr lang="en-GB" sz="2800" dirty="0" err="1">
                <a:solidFill>
                  <a:schemeClr val="bg1"/>
                </a:solidFill>
              </a:rPr>
              <a:t>fizetünk</a:t>
            </a:r>
            <a:r>
              <a:rPr lang="en-GB" sz="2800" dirty="0">
                <a:solidFill>
                  <a:schemeClr val="bg1"/>
                </a:solidFill>
              </a:rPr>
              <a:t>” (</a:t>
            </a:r>
            <a:r>
              <a:rPr lang="en-GB" sz="2800" dirty="0" err="1">
                <a:solidFill>
                  <a:schemeClr val="bg1"/>
                </a:solidFill>
              </a:rPr>
              <a:t>talán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több</a:t>
            </a:r>
            <a:r>
              <a:rPr lang="en-GB" sz="2800" dirty="0">
                <a:solidFill>
                  <a:schemeClr val="bg1"/>
                </a:solidFill>
              </a:rPr>
              <a:t> valuta)</a:t>
            </a:r>
          </a:p>
          <a:p>
            <a:r>
              <a:rPr lang="en-GB" sz="2800" b="0" i="0" dirty="0">
                <a:solidFill>
                  <a:schemeClr val="bg1"/>
                </a:solidFill>
                <a:effectLst/>
                <a:latin typeface="Segoe UI Emoji" panose="020B0502040204020203" pitchFamily="34" charset="0"/>
              </a:rPr>
              <a:t>👍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05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89BD4C7-E8E5-4B4F-B96D-DFE92A71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Kezelőfelület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FA8DC0F-FA3E-44C7-BA6C-F49260EA4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455" y="1843590"/>
            <a:ext cx="4533089" cy="3569534"/>
          </a:xfrm>
        </p:spPr>
      </p:pic>
    </p:spTree>
    <p:extLst>
      <p:ext uri="{BB962C8B-B14F-4D97-AF65-F5344CB8AC3E}">
        <p14:creationId xmlns:p14="http://schemas.microsoft.com/office/powerpoint/2010/main" val="166450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63D86C3-3985-433F-85E3-EA2454476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7200" kern="1200" cap="all" spc="2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Ötletek</a:t>
            </a:r>
            <a:r>
              <a:rPr lang="en-US" sz="7200" kern="120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1058825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66</TotalTime>
  <Words>95</Words>
  <Application>Microsoft Office PowerPoint</Application>
  <PresentationFormat>Szélesvásznú</PresentationFormat>
  <Paragraphs>23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Segoe UI Emoji</vt:lpstr>
      <vt:lpstr>Csomag</vt:lpstr>
      <vt:lpstr>BPR dealership demo</vt:lpstr>
      <vt:lpstr>PowerPoint-bemutató</vt:lpstr>
      <vt:lpstr>Projekt: AUTÓKÖLCSÖNZŐ</vt:lpstr>
      <vt:lpstr>ADATBÁZIS</vt:lpstr>
      <vt:lpstr>KERESÉS</vt:lpstr>
      <vt:lpstr>Kezelőfelület</vt:lpstr>
      <vt:lpstr>Ötletek?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BPR dealership demo</dc:title>
  <dc:creator>Polyák Tibor</dc:creator>
  <cp:lastModifiedBy>Polyák Tibor</cp:lastModifiedBy>
  <cp:revision>17</cp:revision>
  <dcterms:created xsi:type="dcterms:W3CDTF">2021-04-25T20:16:16Z</dcterms:created>
  <dcterms:modified xsi:type="dcterms:W3CDTF">2021-04-26T03:57:48Z</dcterms:modified>
</cp:coreProperties>
</file>