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  <p:sldId id="265" r:id="rId11"/>
    <p:sldId id="266" r:id="rId12"/>
    <p:sldId id="269" r:id="rId13"/>
    <p:sldId id="268" r:id="rId14"/>
    <p:sldId id="267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EBCE49-6A30-4BFB-96A3-F3912AFD8735}" type="datetimeFigureOut">
              <a:rPr lang="ru-RU" smtClean="0"/>
              <a:pPr/>
              <a:t>29.11.2018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C31F504-4571-494A-97CA-76B214F7E9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MPI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MPI_Finalize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 smtClean="0"/>
              <a:t>MPI_Finalize</a:t>
            </a:r>
            <a:r>
              <a:rPr lang="ru-RU" dirty="0" smtClean="0"/>
              <a:t>( 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err="1" smtClean="0"/>
              <a:t>MPI_Finalize</a:t>
            </a:r>
            <a:r>
              <a:rPr lang="ru-RU" dirty="0" smtClean="0"/>
              <a:t> </a:t>
            </a:r>
            <a:r>
              <a:rPr lang="ru-RU" dirty="0" smtClean="0"/>
              <a:t>- </a:t>
            </a:r>
            <a:r>
              <a:rPr lang="ru-RU" dirty="0" smtClean="0"/>
              <a:t>завершение </a:t>
            </a:r>
            <a:r>
              <a:rPr lang="ru-RU" dirty="0" smtClean="0"/>
              <a:t>параллельной </a:t>
            </a:r>
            <a:r>
              <a:rPr lang="ru-RU" dirty="0" smtClean="0"/>
              <a:t>части приложения. </a:t>
            </a:r>
            <a:endParaRPr lang="ru-RU" dirty="0" smtClean="0"/>
          </a:p>
          <a:p>
            <a:r>
              <a:rPr lang="ru-RU" dirty="0" smtClean="0"/>
              <a:t>Все </a:t>
            </a:r>
            <a:r>
              <a:rPr lang="ru-RU" dirty="0" smtClean="0"/>
              <a:t>последующие обращения к любым </a:t>
            </a:r>
            <a:r>
              <a:rPr lang="ru-RU" dirty="0" smtClean="0"/>
              <a:t>MPI-процедурам запрещены.</a:t>
            </a:r>
            <a:endParaRPr lang="en-US" dirty="0" smtClean="0"/>
          </a:p>
          <a:p>
            <a:r>
              <a:rPr lang="ru-RU" dirty="0" smtClean="0"/>
              <a:t>Предполагается, что весь </a:t>
            </a:r>
            <a:r>
              <a:rPr lang="ru-RU" dirty="0" smtClean="0"/>
              <a:t>код </a:t>
            </a:r>
            <a:r>
              <a:rPr lang="ru-RU" dirty="0" smtClean="0"/>
              <a:t>далее должен быть помещен между </a:t>
            </a:r>
            <a:r>
              <a:rPr lang="en-US" dirty="0" err="1" smtClean="0"/>
              <a:t>MPI_Init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MPI_Finalize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Номер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Номер </a:t>
            </a:r>
            <a:r>
              <a:rPr lang="ru-RU" dirty="0" smtClean="0"/>
              <a:t>процесса </a:t>
            </a:r>
            <a:r>
              <a:rPr lang="ru-RU" dirty="0" smtClean="0"/>
              <a:t>– целое неотрицательное </a:t>
            </a:r>
            <a:r>
              <a:rPr lang="ru-RU" dirty="0" smtClean="0"/>
              <a:t>число, являющееся уникальным атрибутом каждого процесса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ru-RU" dirty="0" smtClean="0"/>
              <a:t> </a:t>
            </a:r>
            <a:r>
              <a:rPr lang="en-US" dirty="0" smtClean="0"/>
              <a:t>rank, size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MPI_Comm_rank</a:t>
            </a:r>
            <a:r>
              <a:rPr lang="en-US" dirty="0" smtClean="0"/>
              <a:t>(MPI_COMM_WORLD, &amp;rank);</a:t>
            </a:r>
          </a:p>
          <a:p>
            <a:pPr>
              <a:buNone/>
            </a:pPr>
            <a:r>
              <a:rPr lang="en-US" dirty="0" err="1" smtClean="0"/>
              <a:t>MPI_Comm_size</a:t>
            </a:r>
            <a:r>
              <a:rPr lang="en-US" dirty="0" smtClean="0"/>
              <a:t>(MPI_COMM_WORLD</a:t>
            </a:r>
            <a:r>
              <a:rPr lang="en-US" dirty="0" smtClean="0"/>
              <a:t>, </a:t>
            </a:r>
            <a:r>
              <a:rPr lang="en-US" dirty="0" smtClean="0"/>
              <a:t>&amp;size);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Коммуникатор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Коммуникатор – код/идентификатор группы </a:t>
            </a:r>
            <a:r>
              <a:rPr lang="ru-RU" dirty="0" smtClean="0"/>
              <a:t>процессов, которые можно </a:t>
            </a:r>
            <a:r>
              <a:rPr lang="ru-RU" dirty="0" smtClean="0"/>
              <a:t>пронумеровать.</a:t>
            </a:r>
          </a:p>
          <a:p>
            <a:pPr algn="just"/>
            <a:r>
              <a:rPr lang="en-US" dirty="0" smtClean="0"/>
              <a:t>MPI_COMM_WORLD</a:t>
            </a:r>
            <a:r>
              <a:rPr lang="ru-RU" dirty="0" smtClean="0"/>
              <a:t> – содержит все процессы.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номера процесса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myRank</a:t>
            </a:r>
            <a:r>
              <a:rPr lang="en-US" dirty="0" smtClean="0"/>
              <a:t> == 0)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“master";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“slave”;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Посылка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MPI_Status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; char </a:t>
            </a:r>
            <a:r>
              <a:rPr lang="en-US" dirty="0" err="1" smtClean="0"/>
              <a:t>buf</a:t>
            </a:r>
            <a:r>
              <a:rPr lang="en-US" dirty="0" smtClean="0"/>
              <a:t>[64];</a:t>
            </a:r>
          </a:p>
          <a:p>
            <a:pPr>
              <a:buNone/>
            </a:pPr>
            <a:r>
              <a:rPr lang="en-US" dirty="0" smtClean="0"/>
              <a:t>if (rank == 0)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“hello”);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MPI_Send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64, MPI_CHAR, 1, 0</a:t>
            </a:r>
            <a:r>
              <a:rPr lang="en-US" smtClean="0"/>
              <a:t>, MPI_COMM_WORLD);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MPI_Recv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64, MPI_CHAR, 0, 0, MPI_COMM_WORLD, &amp;</a:t>
            </a:r>
            <a:r>
              <a:rPr lang="en-US" dirty="0" err="1" smtClean="0"/>
              <a:t>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(“%s”, 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Измерение времени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double</a:t>
            </a:r>
            <a:r>
              <a:rPr lang="ru-RU" dirty="0" smtClean="0"/>
              <a:t> </a:t>
            </a:r>
            <a:r>
              <a:rPr lang="ru-RU" dirty="0" err="1" smtClean="0"/>
              <a:t>MPI_Wtime</a:t>
            </a:r>
            <a:r>
              <a:rPr lang="ru-RU" dirty="0" smtClean="0"/>
              <a:t>()</a:t>
            </a:r>
            <a:endParaRPr lang="ru-RU" dirty="0" smtClean="0"/>
          </a:p>
          <a:p>
            <a:pPr algn="just"/>
            <a:r>
              <a:rPr lang="ru-RU" dirty="0" smtClean="0"/>
              <a:t>Функция возвращает астрономическое время в секундах (вещественное число), прошедшее с некоторого момента в </a:t>
            </a:r>
            <a:r>
              <a:rPr lang="ru-RU" dirty="0" smtClean="0"/>
              <a:t>прошлом.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/>
              <a:t>Message</a:t>
            </a:r>
            <a:r>
              <a:rPr lang="ru-RU" dirty="0" smtClean="0"/>
              <a:t> </a:t>
            </a:r>
            <a:r>
              <a:rPr lang="ru-RU" dirty="0" err="1" smtClean="0"/>
              <a:t>Passing</a:t>
            </a:r>
            <a:r>
              <a:rPr lang="ru-RU" dirty="0" smtClean="0"/>
              <a:t> </a:t>
            </a:r>
            <a:r>
              <a:rPr lang="ru-RU" dirty="0" err="1" smtClean="0"/>
              <a:t>Interface</a:t>
            </a:r>
            <a:r>
              <a:rPr lang="ru-RU" dirty="0" smtClean="0"/>
              <a:t> (интерфейс передачи сообщений) — программный интерфейс (API) для обмена информацией с помощью передачи сообщений между процессами, выполняющими одну задачу.</a:t>
            </a:r>
          </a:p>
          <a:p>
            <a:pPr algn="just"/>
            <a:r>
              <a:rPr lang="ru-RU" dirty="0" smtClean="0"/>
              <a:t>Рассмотрим каждый пункт определения по </a:t>
            </a:r>
            <a:r>
              <a:rPr lang="ru-RU" dirty="0" err="1" smtClean="0"/>
              <a:t>отделности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– </a:t>
            </a:r>
            <a:r>
              <a:rPr lang="ru-RU" dirty="0" smtClean="0"/>
              <a:t>это 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MPI </a:t>
            </a:r>
            <a:r>
              <a:rPr lang="ru-RU" dirty="0" smtClean="0"/>
              <a:t>– стандарт, у которого существует множество реализация для различных языков для многих платформ (например, </a:t>
            </a:r>
            <a:r>
              <a:rPr lang="en-US" dirty="0" smtClean="0"/>
              <a:t>MPICH)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MPI </a:t>
            </a:r>
            <a:r>
              <a:rPr lang="ru-RU" sz="4000" dirty="0" smtClean="0"/>
              <a:t>для обмена между процессами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MPI </a:t>
            </a:r>
            <a:r>
              <a:rPr lang="ru-RU" dirty="0" smtClean="0"/>
              <a:t>используется в параллельных системах с распределенной памятью (в частности кластерах и суперкомпьютерах)</a:t>
            </a:r>
          </a:p>
          <a:p>
            <a:pPr algn="just"/>
            <a:r>
              <a:rPr lang="ru-RU" dirty="0" smtClean="0"/>
              <a:t>Однако </a:t>
            </a:r>
            <a:r>
              <a:rPr lang="en-US" dirty="0" smtClean="0"/>
              <a:t>MPI </a:t>
            </a:r>
            <a:r>
              <a:rPr lang="ru-RU" dirty="0" smtClean="0"/>
              <a:t>может использоваться и для взаимодействия между процессами на многоядерной системе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</a:t>
            </a:r>
            <a:r>
              <a:rPr lang="ru-RU" dirty="0" smtClean="0"/>
              <a:t>для обмена сообщениями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Основное средство коммуникации между процессами – сообщения, т.к. это единственный способ взаимодействия в локальной сети</a:t>
            </a:r>
          </a:p>
          <a:p>
            <a:pPr algn="just"/>
            <a:r>
              <a:rPr lang="ru-RU" dirty="0" smtClean="0"/>
              <a:t>В отличие от систем с общей памятью, где взаимодействие осуществлялось с помощью общей памяти.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Переносимость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Программы, написанные на </a:t>
            </a:r>
            <a:r>
              <a:rPr lang="en-US" dirty="0" smtClean="0"/>
              <a:t>MPI </a:t>
            </a:r>
            <a:r>
              <a:rPr lang="ru-RU" dirty="0" smtClean="0"/>
              <a:t>можно легко переносить с одного кластера на другой не меняя код.</a:t>
            </a:r>
          </a:p>
          <a:p>
            <a:pPr algn="just"/>
            <a:r>
              <a:rPr lang="ru-RU" dirty="0" smtClean="0"/>
              <a:t>Все работа по распределению нагрузки ложится на программиста</a:t>
            </a:r>
          </a:p>
          <a:p>
            <a:pPr algn="just"/>
            <a:r>
              <a:rPr lang="en-US" dirty="0" smtClean="0"/>
              <a:t>SPMD – </a:t>
            </a:r>
            <a:r>
              <a:rPr lang="ru-RU" dirty="0" smtClean="0"/>
              <a:t>на всех компьютерах запускается одна и та же программа,  чье свое поведение зависит от компьютера, на котором была запущена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Hello world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void main(&amp;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std::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world\n”;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MPI_Init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 err="1" smtClean="0"/>
              <a:t>MPI_Init</a:t>
            </a:r>
            <a:r>
              <a:rPr lang="ru-RU" dirty="0" smtClean="0"/>
              <a:t> – начало параллельной части</a:t>
            </a:r>
            <a:r>
              <a:rPr lang="en-US" dirty="0" smtClean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Обязательна </a:t>
            </a:r>
            <a:r>
              <a:rPr lang="ru-RU" dirty="0" smtClean="0"/>
              <a:t>для </a:t>
            </a:r>
            <a:r>
              <a:rPr lang="ru-RU" dirty="0" smtClean="0"/>
              <a:t>вызова (не </a:t>
            </a:r>
            <a:r>
              <a:rPr lang="ru-RU" dirty="0" smtClean="0"/>
              <a:t>более одного </a:t>
            </a:r>
            <a:r>
              <a:rPr lang="ru-RU" dirty="0" smtClean="0"/>
              <a:t>раза)</a:t>
            </a:r>
          </a:p>
          <a:p>
            <a:pPr algn="just"/>
            <a:r>
              <a:rPr lang="ru-RU" dirty="0" smtClean="0"/>
              <a:t>Все </a:t>
            </a:r>
            <a:r>
              <a:rPr lang="ru-RU" dirty="0" smtClean="0"/>
              <a:t>оставшиеся MPI-процедуры могут быть вызваны только после вызова </a:t>
            </a:r>
            <a:r>
              <a:rPr lang="ru-RU" dirty="0" err="1" smtClean="0"/>
              <a:t>MPI_Init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Сложный тип аргументов </a:t>
            </a:r>
            <a:r>
              <a:rPr lang="ru-RU" dirty="0" err="1" smtClean="0"/>
              <a:t>MPI_Init</a:t>
            </a:r>
            <a:r>
              <a:rPr lang="ru-RU" dirty="0" smtClean="0"/>
              <a:t> - </a:t>
            </a:r>
            <a:r>
              <a:rPr lang="ru-RU" dirty="0" smtClean="0"/>
              <a:t>чтобы передавать всем процессам аргументы </a:t>
            </a:r>
            <a:r>
              <a:rPr lang="ru-RU" dirty="0" err="1" smtClean="0"/>
              <a:t>main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Возвращает: в случае успешного выполнения - MPI_SUCCESS, иначе - код ошибки. (То же самое возвращают и все остальные функции, рассматриваемые в данном руководстве.)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</a:p>
          <a:p>
            <a:r>
              <a:rPr lang="ru-RU" dirty="0" smtClean="0"/>
              <a:t>Возвращения кода </a:t>
            </a:r>
            <a:r>
              <a:rPr lang="ru-RU" dirty="0" smtClean="0"/>
              <a:t>ошибки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en-US" sz="2800" dirty="0" smtClean="0"/>
              <a:t>if </a:t>
            </a:r>
            <a:r>
              <a:rPr lang="en-US" sz="2800" dirty="0" smtClean="0"/>
              <a:t>((</a:t>
            </a:r>
            <a:r>
              <a:rPr lang="en-US" sz="2800" dirty="0" err="1" smtClean="0"/>
              <a:t>errCode</a:t>
            </a:r>
            <a:r>
              <a:rPr lang="en-US" sz="2800" dirty="0" smtClean="0"/>
              <a:t> = </a:t>
            </a:r>
            <a:r>
              <a:rPr lang="en-US" sz="2800" dirty="0" err="1" smtClean="0"/>
              <a:t>MPI_Init</a:t>
            </a:r>
            <a:r>
              <a:rPr lang="en-US" sz="2800" dirty="0" smtClean="0"/>
              <a:t>(&amp;</a:t>
            </a:r>
            <a:r>
              <a:rPr lang="en-US" sz="2800" dirty="0" err="1" smtClean="0"/>
              <a:t>argc</a:t>
            </a:r>
            <a:r>
              <a:rPr lang="en-US" sz="2800" dirty="0" smtClean="0"/>
              <a:t>, &amp;</a:t>
            </a:r>
            <a:r>
              <a:rPr lang="en-US" sz="2800" dirty="0" err="1" smtClean="0"/>
              <a:t>argv</a:t>
            </a:r>
            <a:r>
              <a:rPr lang="en-US" sz="2800" dirty="0" smtClean="0"/>
              <a:t>)) != 0)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errCode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</TotalTime>
  <Words>391</Words>
  <Application>Microsoft Office PowerPoint</Application>
  <PresentationFormat>Экран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MPI</vt:lpstr>
      <vt:lpstr>MPI</vt:lpstr>
      <vt:lpstr>MPI – это интерфейс</vt:lpstr>
      <vt:lpstr>MPI для обмена между процессами</vt:lpstr>
      <vt:lpstr>MPI для обмена сообщениями</vt:lpstr>
      <vt:lpstr>Переносимость</vt:lpstr>
      <vt:lpstr>MPI Hello world </vt:lpstr>
      <vt:lpstr>MPI_Init</vt:lpstr>
      <vt:lpstr>Обработка ошибок</vt:lpstr>
      <vt:lpstr>MPI_Finalize</vt:lpstr>
      <vt:lpstr>Номер процесса</vt:lpstr>
      <vt:lpstr>Коммуникатор</vt:lpstr>
      <vt:lpstr>Использование номера процесса </vt:lpstr>
      <vt:lpstr>Посылка сообщений</vt:lpstr>
      <vt:lpstr>Прием сообщения</vt:lpstr>
      <vt:lpstr>Измерение времени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</dc:title>
  <dc:creator>asaer</dc:creator>
  <cp:lastModifiedBy>asaer</cp:lastModifiedBy>
  <cp:revision>35</cp:revision>
  <dcterms:created xsi:type="dcterms:W3CDTF">2018-11-28T23:30:34Z</dcterms:created>
  <dcterms:modified xsi:type="dcterms:W3CDTF">2018-11-29T05:04:40Z</dcterms:modified>
</cp:coreProperties>
</file>