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EC9FC-7720-B36D-2026-7739E399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49824-C6C6-748A-63C8-FFB625EE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3E1DC-1D75-11E2-F1B3-E51F1061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A38A-BAD0-0E28-4790-2A443924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103E0-AF6C-1EB8-5ECE-E3C2B18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3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29F8-E17A-C52B-0296-3D43AD09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DDCABC-5BDD-BE9C-F83F-5ECDACCD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B961F-F8B2-88C0-44F9-005B2351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A5CDE-A1E0-5E72-DF6E-E2A92BE6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DB703-153C-4D82-53F0-67F1F819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7AA0E-1BBD-B939-DBD2-1A3F0AFBA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55BE0-DE64-B47B-8975-89851F88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230C9-CA67-D27B-4141-3AEAC80A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85588-4977-982B-3E1F-9ED98A19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E6993-8199-9B80-C7F8-D41EE48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FACB4-EDA1-87EE-EDE7-535FDEFA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4CC72-9C66-2F2E-686B-666A7AA1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8DB94-8B0A-9110-C819-4421A822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0FBBE-DF18-AFC1-890A-DE24AF3F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05369-67DC-A6A6-64F5-17B8B14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2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8652-7B54-8564-8FC1-765B85A6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13649-8FC7-416F-C18A-38E03163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6FB46-B790-B1EC-366A-F24CE1B0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2AD8-1B46-A02B-EF70-D61DE97D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A9230-E45B-C6AF-8599-361E0DB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E5CCF-D5C1-25B3-8087-7DA63D50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73678-8037-1265-3E69-A53DC8773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3284B-499C-E7DF-576B-D6960259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7A470-6968-37A5-FF75-AFD5CFB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343D2-9828-6EF2-B29C-11F8A373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CF716-5141-52FE-3AAD-9A61EFAD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3F34-89F1-734C-4F9B-D8D54FEC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24933-916E-77C2-C90E-85EB8A98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DE2F4-2927-565B-104E-F20B181D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556DD-2EBE-8428-4769-6C612FDF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FD08B5-88C0-10E0-09DA-CCBEA682C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F2EAE-3BDE-CC70-266F-6088A415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59DB2-8004-91BE-7312-32EFCEB6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38FD4-8DAA-C544-28A8-E4E6D10E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5C3B8-5B2B-5B31-DD25-10055C4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77504-B2CD-114D-118B-4850C3B6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50299B-8E69-E508-14F0-D8D46125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3BA793-F751-95C0-9331-FFCDEFBB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1CA668-76FD-718B-E9DF-B8C8B5E4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FD922-35DA-B31E-D5DE-679F73E0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ADEF7-03E0-6ABF-E917-58CBBF9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7A5A6-B198-589F-E08D-38C011C4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6AEE6-2265-CD5E-1415-2108F064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D61393-49E5-FD2A-2FE7-9875AB43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87E49-34C6-CB39-485F-E298D8EE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E4FB3-4D7D-D417-0094-0CB59D74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E4B82-8955-5E6F-12F2-398530FA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3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37375-E0B1-17AC-35A4-B331355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22514-5929-2A69-3721-0248390CD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0ED89-C313-D648-78D6-7B41D13E0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85FAA-6A8E-7AF3-9C8B-A858F805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CFD92-4146-5B9A-B04B-F4032A33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E8FFC-55A3-5361-D6CA-B2D6C7DE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81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6A9911-26B4-EBAA-21AC-A837C9D1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44360-DD17-9788-D853-8556982B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A77B4-EDA3-9557-8849-1C06128C8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6CE0-C71C-4A21-BC17-17746F3883A1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8F71-64C2-D74B-9192-BDFA4DDC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85D2B-DDA2-3924-F8C7-5F6B17A88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7288-8B09-4AD5-BB76-F6C229D8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2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CB4FB3-BE95-B49A-D338-EFC74762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23" y="1632626"/>
            <a:ext cx="3318753" cy="3318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2B6E15-3F15-BFB8-89E7-80D4CDAF7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86" y="1683038"/>
            <a:ext cx="1282421" cy="32179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ACA1A6-C831-AD65-6F1A-42F5A8599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76" y="1632626"/>
            <a:ext cx="1380235" cy="3224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917D81-48FA-B3DC-F33A-611188A16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24" y="1683037"/>
            <a:ext cx="1860364" cy="32179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E3704A-44A5-0D67-436E-D55A95BCB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314" y="1632625"/>
            <a:ext cx="1719539" cy="32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179093-531D-E587-45FF-C8C9AB78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09" y="1273508"/>
            <a:ext cx="4056626" cy="3882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BCF8FC-7F76-B618-5A2C-55A82122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2" y="1550746"/>
            <a:ext cx="3526437" cy="3327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39C1E1-F625-F8D5-2EE2-15D6824B6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42" y="1422772"/>
            <a:ext cx="3151138" cy="38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FB172AF-9232-846D-AFD0-D6CE1985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95" y="778213"/>
            <a:ext cx="3097820" cy="309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354284-6223-6F14-10A2-6F027B7F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36" y="778213"/>
            <a:ext cx="3368460" cy="47081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7412B8D-1FE1-FD91-8201-CB3B95D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95" y="3506822"/>
            <a:ext cx="3097820" cy="17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츄파춥스 도쿄 막대 사탕 대용량 캔디 500g (10g X 50개입)">
            <a:extLst>
              <a:ext uri="{FF2B5EF4-FFF2-40B4-BE49-F238E27FC236}">
                <a16:creationId xmlns:a16="http://schemas.microsoft.com/office/drawing/2014/main" id="{5824B299-459E-F174-F89D-CB403C57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14" y="1047750"/>
            <a:ext cx="4327336" cy="43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5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HP21H2</dc:creator>
  <cp:lastModifiedBy>HP21H2</cp:lastModifiedBy>
  <cp:revision>2</cp:revision>
  <dcterms:created xsi:type="dcterms:W3CDTF">2022-08-24T05:50:45Z</dcterms:created>
  <dcterms:modified xsi:type="dcterms:W3CDTF">2022-08-24T06:18:04Z</dcterms:modified>
</cp:coreProperties>
</file>