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7D00B1-3BE9-4EE4-8FAE-68A7A992F4DC}" v="107" dt="2021-05-23T11:17:34.072"/>
    <p1510:client id="{B5C0D0FD-8F01-4E92-8A42-9712CFFB4DBA}" v="2048" dt="2021-05-23T12:41:17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дрей Андрей" userId="f191e7e74e2ac0a3" providerId="Windows Live" clId="Web-{B5C0D0FD-8F01-4E92-8A42-9712CFFB4DBA}"/>
    <pc:docChg chg="delSld modSld">
      <pc:chgData name="Андрей Андрей" userId="f191e7e74e2ac0a3" providerId="Windows Live" clId="Web-{B5C0D0FD-8F01-4E92-8A42-9712CFFB4DBA}" dt="2021-05-23T12:41:17.031" v="1112"/>
      <pc:docMkLst>
        <pc:docMk/>
      </pc:docMkLst>
      <pc:sldChg chg="addSp modSp">
        <pc:chgData name="Андрей Андрей" userId="f191e7e74e2ac0a3" providerId="Windows Live" clId="Web-{B5C0D0FD-8F01-4E92-8A42-9712CFFB4DBA}" dt="2021-05-23T12:23:47.656" v="839" actId="20577"/>
        <pc:sldMkLst>
          <pc:docMk/>
          <pc:sldMk cId="2730984960" sldId="257"/>
        </pc:sldMkLst>
        <pc:spChg chg="mod">
          <ac:chgData name="Андрей Андрей" userId="f191e7e74e2ac0a3" providerId="Windows Live" clId="Web-{B5C0D0FD-8F01-4E92-8A42-9712CFFB4DBA}" dt="2021-05-23T12:23:47.656" v="839" actId="20577"/>
          <ac:spMkLst>
            <pc:docMk/>
            <pc:sldMk cId="2730984960" sldId="257"/>
            <ac:spMk id="5" creationId="{5C77D4F7-63CC-4343-92D9-83529E25C78C}"/>
          </ac:spMkLst>
        </pc:spChg>
        <pc:picChg chg="add mod">
          <ac:chgData name="Андрей Андрей" userId="f191e7e74e2ac0a3" providerId="Windows Live" clId="Web-{B5C0D0FD-8F01-4E92-8A42-9712CFFB4DBA}" dt="2021-05-23T11:54:02.163" v="340" actId="1076"/>
          <ac:picMkLst>
            <pc:docMk/>
            <pc:sldMk cId="2730984960" sldId="257"/>
            <ac:picMk id="2" creationId="{3BFB99BE-A2FA-478D-B7E0-87CB6FA0C970}"/>
          </ac:picMkLst>
        </pc:picChg>
        <pc:picChg chg="add mod">
          <ac:chgData name="Андрей Андрей" userId="f191e7e74e2ac0a3" providerId="Windows Live" clId="Web-{B5C0D0FD-8F01-4E92-8A42-9712CFFB4DBA}" dt="2021-05-23T11:54:03.850" v="341" actId="1076"/>
          <ac:picMkLst>
            <pc:docMk/>
            <pc:sldMk cId="2730984960" sldId="257"/>
            <ac:picMk id="3" creationId="{50726884-EEC6-4152-8003-FAD669DEC8DE}"/>
          </ac:picMkLst>
        </pc:picChg>
        <pc:picChg chg="add mod">
          <ac:chgData name="Андрей Андрей" userId="f191e7e74e2ac0a3" providerId="Windows Live" clId="Web-{B5C0D0FD-8F01-4E92-8A42-9712CFFB4DBA}" dt="2021-05-23T11:53:56.772" v="339" actId="1076"/>
          <ac:picMkLst>
            <pc:docMk/>
            <pc:sldMk cId="2730984960" sldId="257"/>
            <ac:picMk id="4" creationId="{234A8D20-9490-4B88-AB22-D784113DDD52}"/>
          </ac:picMkLst>
        </pc:picChg>
      </pc:sldChg>
      <pc:sldChg chg="addSp modSp">
        <pc:chgData name="Андрей Андрей" userId="f191e7e74e2ac0a3" providerId="Windows Live" clId="Web-{B5C0D0FD-8F01-4E92-8A42-9712CFFB4DBA}" dt="2021-05-23T12:10:36.880" v="541" actId="1076"/>
        <pc:sldMkLst>
          <pc:docMk/>
          <pc:sldMk cId="499316024" sldId="259"/>
        </pc:sldMkLst>
        <pc:spChg chg="add mod">
          <ac:chgData name="Андрей Андрей" userId="f191e7e74e2ac0a3" providerId="Windows Live" clId="Web-{B5C0D0FD-8F01-4E92-8A42-9712CFFB4DBA}" dt="2021-05-23T11:55:45.617" v="355" actId="1076"/>
          <ac:spMkLst>
            <pc:docMk/>
            <pc:sldMk cId="499316024" sldId="259"/>
            <ac:spMk id="2" creationId="{87EEA632-B894-44A6-B0A6-D2EC78A01DAC}"/>
          </ac:spMkLst>
        </pc:spChg>
        <pc:spChg chg="add mod">
          <ac:chgData name="Андрей Андрей" userId="f191e7e74e2ac0a3" providerId="Windows Live" clId="Web-{B5C0D0FD-8F01-4E92-8A42-9712CFFB4DBA}" dt="2021-05-23T12:09:09.160" v="539" actId="20577"/>
          <ac:spMkLst>
            <pc:docMk/>
            <pc:sldMk cId="499316024" sldId="259"/>
            <ac:spMk id="3" creationId="{5ECC0D23-889F-41AC-BA0B-34F4E15F6E8F}"/>
          </ac:spMkLst>
        </pc:spChg>
        <pc:picChg chg="add mod">
          <ac:chgData name="Андрей Андрей" userId="f191e7e74e2ac0a3" providerId="Windows Live" clId="Web-{B5C0D0FD-8F01-4E92-8A42-9712CFFB4DBA}" dt="2021-05-23T12:10:36.880" v="541" actId="1076"/>
          <ac:picMkLst>
            <pc:docMk/>
            <pc:sldMk cId="499316024" sldId="259"/>
            <ac:picMk id="4" creationId="{1A2F612D-8673-461D-9F6D-ABA719C465A3}"/>
          </ac:picMkLst>
        </pc:picChg>
      </pc:sldChg>
      <pc:sldChg chg="addSp modSp">
        <pc:chgData name="Андрей Андрей" userId="f191e7e74e2ac0a3" providerId="Windows Live" clId="Web-{B5C0D0FD-8F01-4E92-8A42-9712CFFB4DBA}" dt="2021-05-23T12:19:37.965" v="763" actId="1076"/>
        <pc:sldMkLst>
          <pc:docMk/>
          <pc:sldMk cId="277312375" sldId="260"/>
        </pc:sldMkLst>
        <pc:spChg chg="add mod">
          <ac:chgData name="Андрей Андрей" userId="f191e7e74e2ac0a3" providerId="Windows Live" clId="Web-{B5C0D0FD-8F01-4E92-8A42-9712CFFB4DBA}" dt="2021-05-23T12:14:30.617" v="597" actId="1076"/>
          <ac:spMkLst>
            <pc:docMk/>
            <pc:sldMk cId="277312375" sldId="260"/>
            <ac:spMk id="2" creationId="{4411D0F7-7B0C-47A1-9605-9B57F34740B6}"/>
          </ac:spMkLst>
        </pc:spChg>
        <pc:spChg chg="add mod">
          <ac:chgData name="Андрей Андрей" userId="f191e7e74e2ac0a3" providerId="Windows Live" clId="Web-{B5C0D0FD-8F01-4E92-8A42-9712CFFB4DBA}" dt="2021-05-23T12:18:25.636" v="747" actId="1076"/>
          <ac:spMkLst>
            <pc:docMk/>
            <pc:sldMk cId="277312375" sldId="260"/>
            <ac:spMk id="3" creationId="{E893443C-3BE1-49A9-8332-0F7BC1CBEBA0}"/>
          </ac:spMkLst>
        </pc:spChg>
        <pc:picChg chg="add mod">
          <ac:chgData name="Андрей Андрей" userId="f191e7e74e2ac0a3" providerId="Windows Live" clId="Web-{B5C0D0FD-8F01-4E92-8A42-9712CFFB4DBA}" dt="2021-05-23T12:18:55.496" v="752" actId="1076"/>
          <ac:picMkLst>
            <pc:docMk/>
            <pc:sldMk cId="277312375" sldId="260"/>
            <ac:picMk id="4" creationId="{00F2B1A1-970E-4BF7-B74D-4C0D5D53EE92}"/>
          </ac:picMkLst>
        </pc:picChg>
        <pc:picChg chg="add mod">
          <ac:chgData name="Андрей Андрей" userId="f191e7e74e2ac0a3" providerId="Windows Live" clId="Web-{B5C0D0FD-8F01-4E92-8A42-9712CFFB4DBA}" dt="2021-05-23T12:19:22.621" v="760" actId="1076"/>
          <ac:picMkLst>
            <pc:docMk/>
            <pc:sldMk cId="277312375" sldId="260"/>
            <ac:picMk id="5" creationId="{07E1CBD1-EEDE-4276-8976-B4A57DFAA437}"/>
          </ac:picMkLst>
        </pc:picChg>
        <pc:picChg chg="add mod">
          <ac:chgData name="Андрей Андрей" userId="f191e7e74e2ac0a3" providerId="Windows Live" clId="Web-{B5C0D0FD-8F01-4E92-8A42-9712CFFB4DBA}" dt="2021-05-23T12:19:37.965" v="763" actId="1076"/>
          <ac:picMkLst>
            <pc:docMk/>
            <pc:sldMk cId="277312375" sldId="260"/>
            <ac:picMk id="6" creationId="{5FC6B644-DD3C-4AA5-A324-4C323FC9738F}"/>
          </ac:picMkLst>
        </pc:picChg>
      </pc:sldChg>
      <pc:sldChg chg="addSp modSp">
        <pc:chgData name="Андрей Андрей" userId="f191e7e74e2ac0a3" providerId="Windows Live" clId="Web-{B5C0D0FD-8F01-4E92-8A42-9712CFFB4DBA}" dt="2021-05-23T12:28:06.191" v="945" actId="1076"/>
        <pc:sldMkLst>
          <pc:docMk/>
          <pc:sldMk cId="740564873" sldId="261"/>
        </pc:sldMkLst>
        <pc:spChg chg="add mod">
          <ac:chgData name="Андрей Андрей" userId="f191e7e74e2ac0a3" providerId="Windows Live" clId="Web-{B5C0D0FD-8F01-4E92-8A42-9712CFFB4DBA}" dt="2021-05-23T12:24:45.048" v="864" actId="1076"/>
          <ac:spMkLst>
            <pc:docMk/>
            <pc:sldMk cId="740564873" sldId="261"/>
            <ac:spMk id="2" creationId="{4C77CFF8-E5DF-4D24-810D-18095453BDB4}"/>
          </ac:spMkLst>
        </pc:spChg>
        <pc:spChg chg="add mod">
          <ac:chgData name="Андрей Андрей" userId="f191e7e74e2ac0a3" providerId="Windows Live" clId="Web-{B5C0D0FD-8F01-4E92-8A42-9712CFFB4DBA}" dt="2021-05-23T12:28:06.191" v="945" actId="1076"/>
          <ac:spMkLst>
            <pc:docMk/>
            <pc:sldMk cId="740564873" sldId="261"/>
            <ac:spMk id="3" creationId="{6289018C-27E6-4A2F-B2A4-6F2F4721B033}"/>
          </ac:spMkLst>
        </pc:spChg>
      </pc:sldChg>
      <pc:sldChg chg="addSp modSp">
        <pc:chgData name="Андрей Андрей" userId="f191e7e74e2ac0a3" providerId="Windows Live" clId="Web-{B5C0D0FD-8F01-4E92-8A42-9712CFFB4DBA}" dt="2021-05-23T12:40:04.327" v="1111"/>
        <pc:sldMkLst>
          <pc:docMk/>
          <pc:sldMk cId="890241723" sldId="262"/>
        </pc:sldMkLst>
        <pc:spChg chg="add mod">
          <ac:chgData name="Андрей Андрей" userId="f191e7e74e2ac0a3" providerId="Windows Live" clId="Web-{B5C0D0FD-8F01-4E92-8A42-9712CFFB4DBA}" dt="2021-05-23T12:32:13.710" v="1104" actId="14100"/>
          <ac:spMkLst>
            <pc:docMk/>
            <pc:sldMk cId="890241723" sldId="262"/>
            <ac:spMk id="2" creationId="{FB450EBC-9B2A-4763-A8DC-949670F798FB}"/>
          </ac:spMkLst>
        </pc:spChg>
        <pc:picChg chg="add mod">
          <ac:chgData name="Андрей Андрей" userId="f191e7e74e2ac0a3" providerId="Windows Live" clId="Web-{B5C0D0FD-8F01-4E92-8A42-9712CFFB4DBA}" dt="2021-05-23T12:40:04.327" v="1111"/>
          <ac:picMkLst>
            <pc:docMk/>
            <pc:sldMk cId="890241723" sldId="262"/>
            <ac:picMk id="3" creationId="{B7B3A309-7CA4-497C-8AFA-D61080C3D49E}"/>
          </ac:picMkLst>
        </pc:picChg>
      </pc:sldChg>
      <pc:sldChg chg="del">
        <pc:chgData name="Андрей Андрей" userId="f191e7e74e2ac0a3" providerId="Windows Live" clId="Web-{B5C0D0FD-8F01-4E92-8A42-9712CFFB4DBA}" dt="2021-05-23T12:41:17.031" v="1112"/>
        <pc:sldMkLst>
          <pc:docMk/>
          <pc:sldMk cId="946094906" sldId="263"/>
        </pc:sldMkLst>
      </pc:sldChg>
    </pc:docChg>
  </pc:docChgLst>
  <pc:docChgLst>
    <pc:chgData name="Андрей Андрей" userId="f191e7e74e2ac0a3" providerId="Windows Live" clId="Web-{A17D00B1-3BE9-4EE4-8FAE-68A7A992F4DC}"/>
    <pc:docChg chg="addSld delSld modSld">
      <pc:chgData name="Андрей Андрей" userId="f191e7e74e2ac0a3" providerId="Windows Live" clId="Web-{A17D00B1-3BE9-4EE4-8FAE-68A7A992F4DC}" dt="2021-05-23T11:17:34.072" v="69" actId="1076"/>
      <pc:docMkLst>
        <pc:docMk/>
      </pc:docMkLst>
      <pc:sldChg chg="delSp mod setBg">
        <pc:chgData name="Андрей Андрей" userId="f191e7e74e2ac0a3" providerId="Windows Live" clId="Web-{A17D00B1-3BE9-4EE4-8FAE-68A7A992F4DC}" dt="2021-05-23T10:51:15.157" v="2"/>
        <pc:sldMkLst>
          <pc:docMk/>
          <pc:sldMk cId="1351651579" sldId="256"/>
        </pc:sldMkLst>
        <pc:spChg chg="del">
          <ac:chgData name="Андрей Андрей" userId="f191e7e74e2ac0a3" providerId="Windows Live" clId="Web-{A17D00B1-3BE9-4EE4-8FAE-68A7A992F4DC}" dt="2021-05-23T10:51:13.032" v="1"/>
          <ac:spMkLst>
            <pc:docMk/>
            <pc:sldMk cId="1351651579" sldId="256"/>
            <ac:spMk id="2" creationId="{00000000-0000-0000-0000-000000000000}"/>
          </ac:spMkLst>
        </pc:spChg>
        <pc:spChg chg="del">
          <ac:chgData name="Андрей Андрей" userId="f191e7e74e2ac0a3" providerId="Windows Live" clId="Web-{A17D00B1-3BE9-4EE4-8FAE-68A7A992F4DC}" dt="2021-05-23T10:51:15.157" v="2"/>
          <ac:spMkLst>
            <pc:docMk/>
            <pc:sldMk cId="1351651579" sldId="256"/>
            <ac:spMk id="3" creationId="{00000000-0000-0000-0000-000000000000}"/>
          </ac:spMkLst>
        </pc:spChg>
      </pc:sldChg>
      <pc:sldChg chg="addSp delSp modSp new mod setBg">
        <pc:chgData name="Андрей Андрей" userId="f191e7e74e2ac0a3" providerId="Windows Live" clId="Web-{A17D00B1-3BE9-4EE4-8FAE-68A7A992F4DC}" dt="2021-05-23T11:17:34.072" v="69" actId="1076"/>
        <pc:sldMkLst>
          <pc:docMk/>
          <pc:sldMk cId="2730984960" sldId="257"/>
        </pc:sldMkLst>
        <pc:spChg chg="del">
          <ac:chgData name="Андрей Андрей" userId="f191e7e74e2ac0a3" providerId="Windows Live" clId="Web-{A17D00B1-3BE9-4EE4-8FAE-68A7A992F4DC}" dt="2021-05-23T11:09:52.987" v="4"/>
          <ac:spMkLst>
            <pc:docMk/>
            <pc:sldMk cId="2730984960" sldId="257"/>
            <ac:spMk id="2" creationId="{7266C3C4-1927-4E84-9EC1-4F42DD1F7F72}"/>
          </ac:spMkLst>
        </pc:spChg>
        <pc:spChg chg="del">
          <ac:chgData name="Андрей Андрей" userId="f191e7e74e2ac0a3" providerId="Windows Live" clId="Web-{A17D00B1-3BE9-4EE4-8FAE-68A7A992F4DC}" dt="2021-05-23T11:09:54.596" v="5"/>
          <ac:spMkLst>
            <pc:docMk/>
            <pc:sldMk cId="2730984960" sldId="257"/>
            <ac:spMk id="3" creationId="{3863FBA4-D762-4F8C-AF3F-DDD0D1733AC7}"/>
          </ac:spMkLst>
        </pc:spChg>
        <pc:spChg chg="add del mod">
          <ac:chgData name="Андрей Андрей" userId="f191e7e74e2ac0a3" providerId="Windows Live" clId="Web-{A17D00B1-3BE9-4EE4-8FAE-68A7A992F4DC}" dt="2021-05-23T11:17:28.181" v="67"/>
          <ac:spMkLst>
            <pc:docMk/>
            <pc:sldMk cId="2730984960" sldId="257"/>
            <ac:spMk id="4" creationId="{AAA6495C-2CAB-427F-A1E2-412EB5825EC2}"/>
          </ac:spMkLst>
        </pc:spChg>
        <pc:spChg chg="add mod">
          <ac:chgData name="Андрей Андрей" userId="f191e7e74e2ac0a3" providerId="Windows Live" clId="Web-{A17D00B1-3BE9-4EE4-8FAE-68A7A992F4DC}" dt="2021-05-23T11:17:34.072" v="69" actId="1076"/>
          <ac:spMkLst>
            <pc:docMk/>
            <pc:sldMk cId="2730984960" sldId="257"/>
            <ac:spMk id="5" creationId="{5C77D4F7-63CC-4343-92D9-83529E25C78C}"/>
          </ac:spMkLst>
        </pc:spChg>
      </pc:sldChg>
      <pc:sldChg chg="new del">
        <pc:chgData name="Андрей Андрей" userId="f191e7e74e2ac0a3" providerId="Windows Live" clId="Web-{A17D00B1-3BE9-4EE4-8FAE-68A7A992F4DC}" dt="2021-05-23T11:11:54.270" v="9"/>
        <pc:sldMkLst>
          <pc:docMk/>
          <pc:sldMk cId="554501862" sldId="258"/>
        </pc:sldMkLst>
      </pc:sldChg>
      <pc:sldChg chg="add replId">
        <pc:chgData name="Андрей Андрей" userId="f191e7e74e2ac0a3" providerId="Windows Live" clId="Web-{A17D00B1-3BE9-4EE4-8FAE-68A7A992F4DC}" dt="2021-05-23T11:11:50.504" v="8"/>
        <pc:sldMkLst>
          <pc:docMk/>
          <pc:sldMk cId="499316024" sldId="259"/>
        </pc:sldMkLst>
      </pc:sldChg>
      <pc:sldChg chg="add replId">
        <pc:chgData name="Андрей Андрей" userId="f191e7e74e2ac0a3" providerId="Windows Live" clId="Web-{A17D00B1-3BE9-4EE4-8FAE-68A7A992F4DC}" dt="2021-05-23T11:11:57.270" v="10"/>
        <pc:sldMkLst>
          <pc:docMk/>
          <pc:sldMk cId="277312375" sldId="260"/>
        </pc:sldMkLst>
      </pc:sldChg>
      <pc:sldChg chg="add replId">
        <pc:chgData name="Андрей Андрей" userId="f191e7e74e2ac0a3" providerId="Windows Live" clId="Web-{A17D00B1-3BE9-4EE4-8FAE-68A7A992F4DC}" dt="2021-05-23T11:11:59.036" v="11"/>
        <pc:sldMkLst>
          <pc:docMk/>
          <pc:sldMk cId="740564873" sldId="261"/>
        </pc:sldMkLst>
      </pc:sldChg>
      <pc:sldChg chg="add replId">
        <pc:chgData name="Андрей Андрей" userId="f191e7e74e2ac0a3" providerId="Windows Live" clId="Web-{A17D00B1-3BE9-4EE4-8FAE-68A7A992F4DC}" dt="2021-05-23T11:12:00.754" v="12"/>
        <pc:sldMkLst>
          <pc:docMk/>
          <pc:sldMk cId="890241723" sldId="262"/>
        </pc:sldMkLst>
      </pc:sldChg>
      <pc:sldChg chg="add replId">
        <pc:chgData name="Андрей Андрей" userId="f191e7e74e2ac0a3" providerId="Windows Live" clId="Web-{A17D00B1-3BE9-4EE4-8FAE-68A7A992F4DC}" dt="2021-05-23T11:12:02.583" v="13"/>
        <pc:sldMkLst>
          <pc:docMk/>
          <pc:sldMk cId="946094906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77D4F7-63CC-4343-92D9-83529E25C78C}"/>
              </a:ext>
            </a:extLst>
          </p:cNvPr>
          <p:cNvSpPr txBox="1"/>
          <p:nvPr/>
        </p:nvSpPr>
        <p:spPr>
          <a:xfrm>
            <a:off x="909108" y="1575858"/>
            <a:ext cx="1020444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800" dirty="0"/>
              <a:t>Идея проекта:</a:t>
            </a:r>
          </a:p>
          <a:p>
            <a:endParaRPr lang="ru-RU" sz="4800" dirty="0">
              <a:cs typeface="Calibri"/>
            </a:endParaRPr>
          </a:p>
          <a:p>
            <a:r>
              <a:rPr lang="ru-RU" dirty="0">
                <a:cs typeface="Calibri"/>
              </a:rPr>
              <a:t>    </a:t>
            </a:r>
            <a:r>
              <a:rPr lang="ru-RU" sz="2400" dirty="0">
                <a:cs typeface="Calibri"/>
              </a:rPr>
              <a:t>Каждый день студент открывает десятки приложений и файлов, например Google, чтобы найти какую-то информацию в интернете, карты метро, чтобы спланировать свою поездку или смотрит погоду, чтобы одеться по погоде. </a:t>
            </a:r>
            <a:r>
              <a:rPr lang="ru-RU" sz="2400">
                <a:cs typeface="Calibri"/>
              </a:rPr>
              <a:t>Идея была сделать удобный голосовой помощник "Аврора", который бы </a:t>
            </a:r>
            <a:r>
              <a:rPr lang="ru-RU" sz="2400" dirty="0">
                <a:cs typeface="Calibri"/>
              </a:rPr>
              <a:t>отвечал всем этим запросам.  </a:t>
            </a: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3BFB99BE-A2FA-478D-B7E0-87CB6FA0C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161" y="5167690"/>
            <a:ext cx="1145117" cy="1145117"/>
          </a:xfrm>
          <a:prstGeom prst="rect">
            <a:avLst/>
          </a:prstGeom>
        </p:spPr>
      </p:pic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50726884-EEC6-4152-8003-FAD669DEC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140" y="5089884"/>
            <a:ext cx="1770744" cy="1300425"/>
          </a:xfrm>
          <a:prstGeom prst="rect">
            <a:avLst/>
          </a:prstGeom>
        </p:spPr>
      </p:pic>
      <p:pic>
        <p:nvPicPr>
          <p:cNvPr id="4" name="Рисунок 5" descr="Изображение выглядит как текст, зонт, аксессуар&#10;&#10;Автоматически созданное описание">
            <a:extLst>
              <a:ext uri="{FF2B5EF4-FFF2-40B4-BE49-F238E27FC236}">
                <a16:creationId xmlns:a16="http://schemas.microsoft.com/office/drawing/2014/main" id="{234A8D20-9490-4B88-AB22-D784113DDD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227" y="4935861"/>
            <a:ext cx="2496458" cy="160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8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EEA632-B894-44A6-B0A6-D2EC78A01DAC}"/>
              </a:ext>
            </a:extLst>
          </p:cNvPr>
          <p:cNvSpPr txBox="1"/>
          <p:nvPr/>
        </p:nvSpPr>
        <p:spPr>
          <a:xfrm>
            <a:off x="655108" y="1300692"/>
            <a:ext cx="54419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800"/>
              <a:t>Целевая аудитория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CC0D23-889F-41AC-BA0B-34F4E15F6E8F}"/>
              </a:ext>
            </a:extLst>
          </p:cNvPr>
          <p:cNvSpPr txBox="1"/>
          <p:nvPr/>
        </p:nvSpPr>
        <p:spPr>
          <a:xfrm>
            <a:off x="655108" y="2549525"/>
            <a:ext cx="87333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Целевая аудитория - это студенты любого ВУЗа и люди, которые каждый день выходят </a:t>
            </a:r>
            <a:r>
              <a:rPr lang="ru-RU" sz="2400">
                <a:cs typeface="Calibri"/>
              </a:rPr>
              <a:t>на улицу и пользуются метром.</a:t>
            </a:r>
            <a:endParaRPr lang="ru-RU" sz="2400" dirty="0">
              <a:cs typeface="Calibri"/>
            </a:endParaRPr>
          </a:p>
        </p:txBody>
      </p:sp>
      <p:pic>
        <p:nvPicPr>
          <p:cNvPr id="4" name="Рисунок 4" descr="Изображение выглядит как ножницы, инструмент&#10;&#10;Автоматически созданное описание">
            <a:extLst>
              <a:ext uri="{FF2B5EF4-FFF2-40B4-BE49-F238E27FC236}">
                <a16:creationId xmlns:a16="http://schemas.microsoft.com/office/drawing/2014/main" id="{1A2F612D-8673-461D-9F6D-ABA719C46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683" y="3382433"/>
            <a:ext cx="20193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1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11D0F7-7B0C-47A1-9605-9B57F34740B6}"/>
              </a:ext>
            </a:extLst>
          </p:cNvPr>
          <p:cNvSpPr txBox="1"/>
          <p:nvPr/>
        </p:nvSpPr>
        <p:spPr>
          <a:xfrm>
            <a:off x="125942" y="1390651"/>
            <a:ext cx="97599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/>
              <a:t>На данном этапе разработки приложение распознает несколько команд:</a:t>
            </a:r>
            <a:endParaRPr lang="ru-RU" sz="240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3443C-3BE1-49A9-8332-0F7BC1CBEBA0}"/>
              </a:ext>
            </a:extLst>
          </p:cNvPr>
          <p:cNvSpPr txBox="1"/>
          <p:nvPr/>
        </p:nvSpPr>
        <p:spPr>
          <a:xfrm>
            <a:off x="316442" y="3089275"/>
            <a:ext cx="975994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1. "Google"/"Открой Google"/"Открой страницу Google" - открывает поисковую страницу Google;</a:t>
            </a:r>
          </a:p>
          <a:p>
            <a:endParaRPr lang="ru-RU" dirty="0">
              <a:cs typeface="Calibri"/>
            </a:endParaRPr>
          </a:p>
          <a:p>
            <a:r>
              <a:rPr lang="ru-RU">
                <a:cs typeface="Calibri"/>
              </a:rPr>
              <a:t>2. "Какая сейчас погода" - открывает страницу Яндекс.Погода;</a:t>
            </a:r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r>
              <a:rPr lang="ru-RU">
                <a:cs typeface="Calibri"/>
              </a:rPr>
              <a:t>3. "Покажи карту метро" - открывает приложение Яндекс.Метро.</a:t>
            </a:r>
            <a:endParaRPr lang="ru-RU" dirty="0">
              <a:cs typeface="Calibri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0F2B1A1-970E-4BF7-B74D-4C0D5D53E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914" y="2956076"/>
            <a:ext cx="465667" cy="465667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07E1CBD1-EEDE-4276-8976-B4A57DFAA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932" y="3467799"/>
            <a:ext cx="1008744" cy="607595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5FC6B644-DD3C-4AA5-A324-4C323FC97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933142" y="4166112"/>
            <a:ext cx="474133" cy="34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77CFF8-E5DF-4D24-810D-18095453BDB4}"/>
              </a:ext>
            </a:extLst>
          </p:cNvPr>
          <p:cNvSpPr txBox="1"/>
          <p:nvPr/>
        </p:nvSpPr>
        <p:spPr>
          <a:xfrm>
            <a:off x="152400" y="1491192"/>
            <a:ext cx="943186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Так же приложение при вызове работающих команд говорит </a:t>
            </a:r>
            <a:r>
              <a:rPr lang="ru-RU" sz="2400"/>
              <a:t>фразы:</a:t>
            </a:r>
            <a:endParaRPr lang="ru-RU" sz="2400">
              <a:cs typeface="Calibri"/>
            </a:endParaRPr>
          </a:p>
          <a:p>
            <a:r>
              <a:rPr lang="ru-RU" sz="2400" dirty="0"/>
              <a:t> </a:t>
            </a:r>
            <a:r>
              <a:rPr lang="ru-RU" sz="2400">
                <a:ea typeface="+mn-lt"/>
                <a:cs typeface="+mn-lt"/>
              </a:rPr>
              <a:t>"Open Google", "Let's see weather", "Open the metro map". </a:t>
            </a:r>
          </a:p>
          <a:p>
            <a:endParaRPr lang="ru-RU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Если будет вызвана команда, которую "Аврора" не знает, то </a:t>
            </a:r>
            <a:r>
              <a:rPr lang="ru-RU" sz="2400">
                <a:cs typeface="Calibri"/>
              </a:rPr>
              <a:t>пользователь услышит </a:t>
            </a:r>
            <a:r>
              <a:rPr lang="ru-RU" sz="2400">
                <a:ea typeface="+mn-lt"/>
                <a:cs typeface="+mn-lt"/>
              </a:rPr>
              <a:t>"This command i don't know".</a:t>
            </a:r>
            <a:endParaRPr lang="ru-RU" sz="24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89018C-27E6-4A2F-B2A4-6F2F4721B033}"/>
              </a:ext>
            </a:extLst>
          </p:cNvPr>
          <p:cNvSpPr txBox="1"/>
          <p:nvPr/>
        </p:nvSpPr>
        <p:spPr>
          <a:xfrm>
            <a:off x="152400" y="4004733"/>
            <a:ext cx="8087782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Эти возможности реализованы с помощью </a:t>
            </a:r>
            <a:r>
              <a:rPr lang="ru-RU" sz="2400">
                <a:cs typeface="Calibri"/>
              </a:rPr>
              <a:t>библиотек:</a:t>
            </a:r>
            <a:endParaRPr lang="ru-RU" sz="2400" dirty="0">
              <a:cs typeface="Calibri"/>
            </a:endParaRPr>
          </a:p>
          <a:p>
            <a:endParaRPr lang="ru-RU" sz="2400" dirty="0">
              <a:cs typeface="Calibri"/>
            </a:endParaRPr>
          </a:p>
          <a:p>
            <a:r>
              <a:rPr lang="ru-RU" sz="2400">
                <a:cs typeface="Calibri"/>
              </a:rPr>
              <a:t>- Speech</a:t>
            </a:r>
            <a:r>
              <a:rPr lang="ru-RU" sz="2400">
                <a:ea typeface="+mn-lt"/>
                <a:cs typeface="+mn-lt"/>
              </a:rPr>
              <a:t>Recognizer;</a:t>
            </a:r>
            <a:endParaRPr lang="ru-RU" sz="2400" dirty="0">
              <a:ea typeface="+mn-lt"/>
              <a:cs typeface="+mn-lt"/>
            </a:endParaRPr>
          </a:p>
          <a:p>
            <a:endParaRPr lang="ru-RU" sz="2400" dirty="0">
              <a:cs typeface="Calibri"/>
            </a:endParaRPr>
          </a:p>
          <a:p>
            <a:r>
              <a:rPr lang="ru-RU" sz="2400">
                <a:cs typeface="Calibri"/>
              </a:rPr>
              <a:t>-TextToSpeech.</a:t>
            </a:r>
            <a:endParaRPr lang="ru-RU" sz="2400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056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450EBC-9B2A-4763-A8DC-949670F798FB}"/>
              </a:ext>
            </a:extLst>
          </p:cNvPr>
          <p:cNvSpPr txBox="1"/>
          <p:nvPr/>
        </p:nvSpPr>
        <p:spPr>
          <a:xfrm>
            <a:off x="279400" y="1565275"/>
            <a:ext cx="609811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/>
              <a:t>В будущем, голосовой помощник "Аврора" сможет озвучивать студентам их расписание на день, говорить какая сегодня неделя. Так же появиться функция "Заметок", чтобы приложение говорила какие </a:t>
            </a:r>
            <a:r>
              <a:rPr lang="ru-RU" sz="2000"/>
              <a:t>дела были запланированы на сегодняшний день.</a:t>
            </a:r>
            <a:endParaRPr lang="ru-RU" sz="2000">
              <a:cs typeface="Calibri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B7B3A309-7CA4-497C-8AFA-D61080C3D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92" y="1567543"/>
            <a:ext cx="2258824" cy="4114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902417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226</cp:revision>
  <dcterms:created xsi:type="dcterms:W3CDTF">2021-05-23T10:44:48Z</dcterms:created>
  <dcterms:modified xsi:type="dcterms:W3CDTF">2021-05-23T12:41:17Z</dcterms:modified>
</cp:coreProperties>
</file>