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4.jpg" ContentType="image/jpg"/>
  <Override PartName="/ppt/media/image8.jpg" ContentType="image/jpg"/>
  <Override PartName="/ppt/media/image9.jpg" ContentType="image/jpg"/>
  <Override PartName="/ppt/media/image13.jpg" ContentType="image/jp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amal haddouche" userId="cac8b73f40911fb8" providerId="LiveId" clId="{E4DF069A-1DDC-4BC1-8A90-32363A4AF141}"/>
    <pc:docChg chg="undo custSel addSld delSld modSld modMainMaster">
      <pc:chgData name="djamal haddouche" userId="cac8b73f40911fb8" providerId="LiveId" clId="{E4DF069A-1DDC-4BC1-8A90-32363A4AF141}" dt="2024-10-23T09:00:02.516" v="551" actId="2696"/>
      <pc:docMkLst>
        <pc:docMk/>
      </pc:docMkLst>
      <pc:sldChg chg="addSp delSp modSp mod setBg">
        <pc:chgData name="djamal haddouche" userId="cac8b73f40911fb8" providerId="LiveId" clId="{E4DF069A-1DDC-4BC1-8A90-32363A4AF141}" dt="2024-10-23T08:45:03.184" v="446" actId="255"/>
        <pc:sldMkLst>
          <pc:docMk/>
          <pc:sldMk cId="0" sldId="256"/>
        </pc:sldMkLst>
        <pc:spChg chg="add del mod">
          <ac:chgData name="djamal haddouche" userId="cac8b73f40911fb8" providerId="LiveId" clId="{E4DF069A-1DDC-4BC1-8A90-32363A4AF141}" dt="2024-10-21T22:12:54.468" v="268" actId="478"/>
          <ac:spMkLst>
            <pc:docMk/>
            <pc:sldMk cId="0" sldId="256"/>
            <ac:spMk id="4" creationId="{23BAB086-503B-34FA-7E7F-ED798FA3988A}"/>
          </ac:spMkLst>
        </pc:spChg>
        <pc:spChg chg="mod">
          <ac:chgData name="djamal haddouche" userId="cac8b73f40911fb8" providerId="LiveId" clId="{E4DF069A-1DDC-4BC1-8A90-32363A4AF141}" dt="2024-10-14T11:40:09.556" v="28" actId="113"/>
          <ac:spMkLst>
            <pc:docMk/>
            <pc:sldMk cId="0" sldId="256"/>
            <ac:spMk id="6" creationId="{00000000-0000-0000-0000-000000000000}"/>
          </ac:spMkLst>
        </pc:spChg>
        <pc:spChg chg="mod">
          <ac:chgData name="djamal haddouche" userId="cac8b73f40911fb8" providerId="LiveId" clId="{E4DF069A-1DDC-4BC1-8A90-32363A4AF141}" dt="2024-10-14T11:40:09.556" v="28" actId="113"/>
          <ac:spMkLst>
            <pc:docMk/>
            <pc:sldMk cId="0" sldId="256"/>
            <ac:spMk id="7" creationId="{00000000-0000-0000-0000-000000000000}"/>
          </ac:spMkLst>
        </pc:spChg>
        <pc:spChg chg="mod">
          <ac:chgData name="djamal haddouche" userId="cac8b73f40911fb8" providerId="LiveId" clId="{E4DF069A-1DDC-4BC1-8A90-32363A4AF141}" dt="2024-10-14T11:40:09.556" v="28" actId="113"/>
          <ac:spMkLst>
            <pc:docMk/>
            <pc:sldMk cId="0" sldId="256"/>
            <ac:spMk id="8" creationId="{00000000-0000-0000-0000-000000000000}"/>
          </ac:spMkLst>
        </pc:spChg>
        <pc:spChg chg="mod">
          <ac:chgData name="djamal haddouche" userId="cac8b73f40911fb8" providerId="LiveId" clId="{E4DF069A-1DDC-4BC1-8A90-32363A4AF141}" dt="2024-10-14T11:40:09.556" v="28" actId="113"/>
          <ac:spMkLst>
            <pc:docMk/>
            <pc:sldMk cId="0" sldId="256"/>
            <ac:spMk id="9" creationId="{00000000-0000-0000-0000-000000000000}"/>
          </ac:spMkLst>
        </pc:spChg>
        <pc:spChg chg="mod">
          <ac:chgData name="djamal haddouche" userId="cac8b73f40911fb8" providerId="LiveId" clId="{E4DF069A-1DDC-4BC1-8A90-32363A4AF141}" dt="2024-10-14T11:40:09.556" v="28" actId="113"/>
          <ac:spMkLst>
            <pc:docMk/>
            <pc:sldMk cId="0" sldId="256"/>
            <ac:spMk id="10" creationId="{00000000-0000-0000-0000-000000000000}"/>
          </ac:spMkLst>
        </pc:spChg>
        <pc:spChg chg="mod">
          <ac:chgData name="djamal haddouche" userId="cac8b73f40911fb8" providerId="LiveId" clId="{E4DF069A-1DDC-4BC1-8A90-32363A4AF141}" dt="2024-10-14T11:40:09.556" v="28" actId="113"/>
          <ac:spMkLst>
            <pc:docMk/>
            <pc:sldMk cId="0" sldId="256"/>
            <ac:spMk id="11" creationId="{00000000-0000-0000-0000-000000000000}"/>
          </ac:spMkLst>
        </pc:spChg>
        <pc:spChg chg="mod">
          <ac:chgData name="djamal haddouche" userId="cac8b73f40911fb8" providerId="LiveId" clId="{E4DF069A-1DDC-4BC1-8A90-32363A4AF141}" dt="2024-10-14T11:40:09.556" v="28" actId="113"/>
          <ac:spMkLst>
            <pc:docMk/>
            <pc:sldMk cId="0" sldId="256"/>
            <ac:spMk id="12" creationId="{00000000-0000-0000-0000-000000000000}"/>
          </ac:spMkLst>
        </pc:spChg>
        <pc:spChg chg="add del mod">
          <ac:chgData name="djamal haddouche" userId="cac8b73f40911fb8" providerId="LiveId" clId="{E4DF069A-1DDC-4BC1-8A90-32363A4AF141}" dt="2024-10-23T08:44:03.705" v="429" actId="478"/>
          <ac:spMkLst>
            <pc:docMk/>
            <pc:sldMk cId="0" sldId="256"/>
            <ac:spMk id="14" creationId="{C44C3A9E-8866-2F94-CF01-F1A6030F4ABC}"/>
          </ac:spMkLst>
        </pc:spChg>
        <pc:spChg chg="add mod">
          <ac:chgData name="djamal haddouche" userId="cac8b73f40911fb8" providerId="LiveId" clId="{E4DF069A-1DDC-4BC1-8A90-32363A4AF141}" dt="2024-10-23T08:45:03.184" v="446" actId="255"/>
          <ac:spMkLst>
            <pc:docMk/>
            <pc:sldMk cId="0" sldId="256"/>
            <ac:spMk id="15" creationId="{245F957B-6B85-705C-D81B-25D2923C39B1}"/>
          </ac:spMkLst>
        </pc:spChg>
        <pc:grpChg chg="del">
          <ac:chgData name="djamal haddouche" userId="cac8b73f40911fb8" providerId="LiveId" clId="{E4DF069A-1DDC-4BC1-8A90-32363A4AF141}" dt="2024-10-14T09:03:16.650" v="8" actId="478"/>
          <ac:grpSpMkLst>
            <pc:docMk/>
            <pc:sldMk cId="0" sldId="256"/>
            <ac:grpSpMk id="2" creationId="{00000000-0000-0000-0000-000000000000}"/>
          </ac:grpSpMkLst>
        </pc:grpChg>
        <pc:picChg chg="add del mod">
          <ac:chgData name="djamal haddouche" userId="cac8b73f40911fb8" providerId="LiveId" clId="{E4DF069A-1DDC-4BC1-8A90-32363A4AF141}" dt="2024-10-23T08:42:22.389" v="423" actId="478"/>
          <ac:picMkLst>
            <pc:docMk/>
            <pc:sldMk cId="0" sldId="256"/>
            <ac:picMk id="3" creationId="{0A9CAA3E-2D4E-1F57-FCC9-616FC3F7286D}"/>
          </ac:picMkLst>
        </pc:picChg>
        <pc:picChg chg="add del mod">
          <ac:chgData name="djamal haddouche" userId="cac8b73f40911fb8" providerId="LiveId" clId="{E4DF069A-1DDC-4BC1-8A90-32363A4AF141}" dt="2024-10-23T08:44:16.975" v="432" actId="14100"/>
          <ac:picMkLst>
            <pc:docMk/>
            <pc:sldMk cId="0" sldId="256"/>
            <ac:picMk id="13" creationId="{CF0FE365-C0DE-3286-2990-425BB271D68D}"/>
          </ac:picMkLst>
        </pc:picChg>
      </pc:sldChg>
      <pc:sldChg chg="addSp delSp modSp mod">
        <pc:chgData name="djamal haddouche" userId="cac8b73f40911fb8" providerId="LiveId" clId="{E4DF069A-1DDC-4BC1-8A90-32363A4AF141}" dt="2024-10-23T08:50:57.610" v="508" actId="21"/>
        <pc:sldMkLst>
          <pc:docMk/>
          <pc:sldMk cId="0" sldId="257"/>
        </pc:sldMkLst>
        <pc:spChg chg="add del mod">
          <ac:chgData name="djamal haddouche" userId="cac8b73f40911fb8" providerId="LiveId" clId="{E4DF069A-1DDC-4BC1-8A90-32363A4AF141}" dt="2024-10-21T21:52:54.924" v="147" actId="21"/>
          <ac:spMkLst>
            <pc:docMk/>
            <pc:sldMk cId="0" sldId="257"/>
            <ac:spMk id="2" creationId="{DC39281B-46E2-4BB0-AAB7-7EC3AD6EEFFB}"/>
          </ac:spMkLst>
        </pc:spChg>
        <pc:spChg chg="add del mod">
          <ac:chgData name="djamal haddouche" userId="cac8b73f40911fb8" providerId="LiveId" clId="{E4DF069A-1DDC-4BC1-8A90-32363A4AF141}" dt="2024-10-21T21:52:54.924" v="147" actId="21"/>
          <ac:spMkLst>
            <pc:docMk/>
            <pc:sldMk cId="0" sldId="257"/>
            <ac:spMk id="3" creationId="{7E98046D-BE79-C773-727A-8EC9CE1438BC}"/>
          </ac:spMkLst>
        </pc:spChg>
        <pc:spChg chg="add mod">
          <ac:chgData name="djamal haddouche" userId="cac8b73f40911fb8" providerId="LiveId" clId="{E4DF069A-1DDC-4BC1-8A90-32363A4AF141}" dt="2024-10-23T08:46:04.412" v="448" actId="1076"/>
          <ac:spMkLst>
            <pc:docMk/>
            <pc:sldMk cId="0" sldId="257"/>
            <ac:spMk id="4" creationId="{616C68BF-B040-7656-A3BC-B98D2E82DEC1}"/>
          </ac:spMkLst>
        </pc:spChg>
        <pc:spChg chg="del mod">
          <ac:chgData name="djamal haddouche" userId="cac8b73f40911fb8" providerId="LiveId" clId="{E4DF069A-1DDC-4BC1-8A90-32363A4AF141}" dt="2024-10-21T21:52:54.924" v="147" actId="21"/>
          <ac:spMkLst>
            <pc:docMk/>
            <pc:sldMk cId="0" sldId="257"/>
            <ac:spMk id="5" creationId="{00000000-0000-0000-0000-000000000000}"/>
          </ac:spMkLst>
        </pc:spChg>
        <pc:spChg chg="del mod">
          <ac:chgData name="djamal haddouche" userId="cac8b73f40911fb8" providerId="LiveId" clId="{E4DF069A-1DDC-4BC1-8A90-32363A4AF141}" dt="2024-10-21T21:52:54.924" v="147" actId="21"/>
          <ac:spMkLst>
            <pc:docMk/>
            <pc:sldMk cId="0" sldId="257"/>
            <ac:spMk id="7" creationId="{00000000-0000-0000-0000-000000000000}"/>
          </ac:spMkLst>
        </pc:spChg>
        <pc:spChg chg="add del mod">
          <ac:chgData name="djamal haddouche" userId="cac8b73f40911fb8" providerId="LiveId" clId="{E4DF069A-1DDC-4BC1-8A90-32363A4AF141}" dt="2024-10-21T22:04:53.954" v="167" actId="12084"/>
          <ac:spMkLst>
            <pc:docMk/>
            <pc:sldMk cId="0" sldId="257"/>
            <ac:spMk id="8" creationId="{011D1226-1F63-2367-BEEE-A7A510B66E3F}"/>
          </ac:spMkLst>
        </pc:spChg>
        <pc:spChg chg="add del mod">
          <ac:chgData name="djamal haddouche" userId="cac8b73f40911fb8" providerId="LiveId" clId="{E4DF069A-1DDC-4BC1-8A90-32363A4AF141}" dt="2024-10-21T22:02:51.392" v="153"/>
          <ac:spMkLst>
            <pc:docMk/>
            <pc:sldMk cId="0" sldId="257"/>
            <ac:spMk id="9" creationId="{00000000-0000-0000-0000-000000000000}"/>
          </ac:spMkLst>
        </pc:spChg>
        <pc:spChg chg="add del mod">
          <ac:chgData name="djamal haddouche" userId="cac8b73f40911fb8" providerId="LiveId" clId="{E4DF069A-1DDC-4BC1-8A90-32363A4AF141}" dt="2024-10-21T22:03:03.589" v="156"/>
          <ac:spMkLst>
            <pc:docMk/>
            <pc:sldMk cId="0" sldId="257"/>
            <ac:spMk id="10" creationId="{00000000-0000-0000-0000-000000000000}"/>
          </ac:spMkLst>
        </pc:spChg>
        <pc:spChg chg="add del mod">
          <ac:chgData name="djamal haddouche" userId="cac8b73f40911fb8" providerId="LiveId" clId="{E4DF069A-1DDC-4BC1-8A90-32363A4AF141}" dt="2024-10-21T22:04:07.449" v="162" actId="478"/>
          <ac:spMkLst>
            <pc:docMk/>
            <pc:sldMk cId="0" sldId="257"/>
            <ac:spMk id="11" creationId="{DC39281B-46E2-4BB0-AAB7-7EC3AD6EEFFB}"/>
          </ac:spMkLst>
        </pc:spChg>
        <pc:spChg chg="add del mod">
          <ac:chgData name="djamal haddouche" userId="cac8b73f40911fb8" providerId="LiveId" clId="{E4DF069A-1DDC-4BC1-8A90-32363A4AF141}" dt="2024-10-21T22:04:24.305" v="165" actId="478"/>
          <ac:spMkLst>
            <pc:docMk/>
            <pc:sldMk cId="0" sldId="257"/>
            <ac:spMk id="12" creationId="{7E98046D-BE79-C773-727A-8EC9CE1438BC}"/>
          </ac:spMkLst>
        </pc:spChg>
        <pc:spChg chg="mod">
          <ac:chgData name="djamal haddouche" userId="cac8b73f40911fb8" providerId="LiveId" clId="{E4DF069A-1DDC-4BC1-8A90-32363A4AF141}" dt="2024-10-21T22:05:41.504" v="169" actId="18245"/>
          <ac:spMkLst>
            <pc:docMk/>
            <pc:sldMk cId="0" sldId="257"/>
            <ac:spMk id="15" creationId="{EF7B1F72-6652-6518-D3DF-048344BD9FF6}"/>
          </ac:spMkLst>
        </pc:spChg>
        <pc:spChg chg="mod">
          <ac:chgData name="djamal haddouche" userId="cac8b73f40911fb8" providerId="LiveId" clId="{E4DF069A-1DDC-4BC1-8A90-32363A4AF141}" dt="2024-10-21T22:05:41.504" v="169" actId="18245"/>
          <ac:spMkLst>
            <pc:docMk/>
            <pc:sldMk cId="0" sldId="257"/>
            <ac:spMk id="16" creationId="{AFB83CFE-CE9C-22E4-D6EA-ECF24CE0F5B3}"/>
          </ac:spMkLst>
        </pc:spChg>
        <pc:spChg chg="mod">
          <ac:chgData name="djamal haddouche" userId="cac8b73f40911fb8" providerId="LiveId" clId="{E4DF069A-1DDC-4BC1-8A90-32363A4AF141}" dt="2024-10-21T22:05:41.504" v="169" actId="18245"/>
          <ac:spMkLst>
            <pc:docMk/>
            <pc:sldMk cId="0" sldId="257"/>
            <ac:spMk id="17" creationId="{738C0849-78EA-B091-467C-E3F7EBB563B0}"/>
          </ac:spMkLst>
        </pc:spChg>
        <pc:spChg chg="mod">
          <ac:chgData name="djamal haddouche" userId="cac8b73f40911fb8" providerId="LiveId" clId="{E4DF069A-1DDC-4BC1-8A90-32363A4AF141}" dt="2024-10-21T22:05:41.504" v="169" actId="18245"/>
          <ac:spMkLst>
            <pc:docMk/>
            <pc:sldMk cId="0" sldId="257"/>
            <ac:spMk id="18" creationId="{4B35076D-F6F8-6F3E-9062-D5215F263518}"/>
          </ac:spMkLst>
        </pc:spChg>
        <pc:spChg chg="mod">
          <ac:chgData name="djamal haddouche" userId="cac8b73f40911fb8" providerId="LiveId" clId="{E4DF069A-1DDC-4BC1-8A90-32363A4AF141}" dt="2024-10-21T22:05:41.504" v="169" actId="18245"/>
          <ac:spMkLst>
            <pc:docMk/>
            <pc:sldMk cId="0" sldId="257"/>
            <ac:spMk id="19" creationId="{693CD6CB-1D52-FD4B-D1A4-A279146FDBBC}"/>
          </ac:spMkLst>
        </pc:spChg>
        <pc:spChg chg="mod">
          <ac:chgData name="djamal haddouche" userId="cac8b73f40911fb8" providerId="LiveId" clId="{E4DF069A-1DDC-4BC1-8A90-32363A4AF141}" dt="2024-10-21T22:05:41.504" v="169" actId="18245"/>
          <ac:spMkLst>
            <pc:docMk/>
            <pc:sldMk cId="0" sldId="257"/>
            <ac:spMk id="20" creationId="{2384AD29-96B6-33FA-70D7-83190891818F}"/>
          </ac:spMkLst>
        </pc:spChg>
        <pc:spChg chg="mod">
          <ac:chgData name="djamal haddouche" userId="cac8b73f40911fb8" providerId="LiveId" clId="{E4DF069A-1DDC-4BC1-8A90-32363A4AF141}" dt="2024-10-21T22:05:41.504" v="169" actId="18245"/>
          <ac:spMkLst>
            <pc:docMk/>
            <pc:sldMk cId="0" sldId="257"/>
            <ac:spMk id="21" creationId="{0B1233ED-120E-2266-DDA2-A5A4168133C0}"/>
          </ac:spMkLst>
        </pc:spChg>
        <pc:spChg chg="mod">
          <ac:chgData name="djamal haddouche" userId="cac8b73f40911fb8" providerId="LiveId" clId="{E4DF069A-1DDC-4BC1-8A90-32363A4AF141}" dt="2024-10-21T22:05:41.504" v="169" actId="18245"/>
          <ac:spMkLst>
            <pc:docMk/>
            <pc:sldMk cId="0" sldId="257"/>
            <ac:spMk id="22" creationId="{6009DEAE-694F-D041-FFE2-62E7D45BEB69}"/>
          </ac:spMkLst>
        </pc:spChg>
        <pc:spChg chg="mod">
          <ac:chgData name="djamal haddouche" userId="cac8b73f40911fb8" providerId="LiveId" clId="{E4DF069A-1DDC-4BC1-8A90-32363A4AF141}" dt="2024-10-21T22:05:36.182" v="168" actId="18245"/>
          <ac:spMkLst>
            <pc:docMk/>
            <pc:sldMk cId="0" sldId="257"/>
            <ac:spMk id="23" creationId="{A73D8DC3-FC84-C9FB-37BF-FAF70D599333}"/>
          </ac:spMkLst>
        </pc:spChg>
        <pc:spChg chg="add del mod">
          <ac:chgData name="djamal haddouche" userId="cac8b73f40911fb8" providerId="LiveId" clId="{E4DF069A-1DDC-4BC1-8A90-32363A4AF141}" dt="2024-10-23T08:50:57.610" v="508" actId="21"/>
          <ac:spMkLst>
            <pc:docMk/>
            <pc:sldMk cId="0" sldId="257"/>
            <ac:spMk id="26" creationId="{53AA5BF3-B143-9F37-DC04-84A7663896C5}"/>
          </ac:spMkLst>
        </pc:spChg>
        <pc:grpChg chg="del">
          <ac:chgData name="djamal haddouche" userId="cac8b73f40911fb8" providerId="LiveId" clId="{E4DF069A-1DDC-4BC1-8A90-32363A4AF141}" dt="2024-10-14T09:03:37.524" v="9" actId="478"/>
          <ac:grpSpMkLst>
            <pc:docMk/>
            <pc:sldMk cId="0" sldId="257"/>
            <ac:grpSpMk id="2" creationId="{00000000-0000-0000-0000-000000000000}"/>
          </ac:grpSpMkLst>
        </pc:grpChg>
        <pc:grpChg chg="mod">
          <ac:chgData name="djamal haddouche" userId="cac8b73f40911fb8" providerId="LiveId" clId="{E4DF069A-1DDC-4BC1-8A90-32363A4AF141}" dt="2024-10-21T22:05:41.504" v="169" actId="18245"/>
          <ac:grpSpMkLst>
            <pc:docMk/>
            <pc:sldMk cId="0" sldId="257"/>
            <ac:grpSpMk id="14" creationId="{F0444AB3-1BEC-E5DF-FAF8-94A30192DE73}"/>
          </ac:grpSpMkLst>
        </pc:grpChg>
        <pc:graphicFrameChg chg="add del modGraphic">
          <ac:chgData name="djamal haddouche" userId="cac8b73f40911fb8" providerId="LiveId" clId="{E4DF069A-1DDC-4BC1-8A90-32363A4AF141}" dt="2024-10-21T21:51:47.140" v="146" actId="1032"/>
          <ac:graphicFrameMkLst>
            <pc:docMk/>
            <pc:sldMk cId="0" sldId="257"/>
            <ac:graphicFrameMk id="6" creationId="{53976E48-FCA8-02F8-CAEC-5DCD5CEB3719}"/>
          </ac:graphicFrameMkLst>
        </pc:graphicFrameChg>
        <pc:graphicFrameChg chg="add del mod modGraphic">
          <ac:chgData name="djamal haddouche" userId="cac8b73f40911fb8" providerId="LiveId" clId="{E4DF069A-1DDC-4BC1-8A90-32363A4AF141}" dt="2024-10-23T08:48:12.361" v="493" actId="1076"/>
          <ac:graphicFrameMkLst>
            <pc:docMk/>
            <pc:sldMk cId="0" sldId="257"/>
            <ac:graphicFrameMk id="13" creationId="{2138FE0F-4766-C97F-EE41-2F9A06AA3D60}"/>
          </ac:graphicFrameMkLst>
        </pc:graphicFrameChg>
        <pc:graphicFrameChg chg="add del mod modGraphic">
          <ac:chgData name="djamal haddouche" userId="cac8b73f40911fb8" providerId="LiveId" clId="{E4DF069A-1DDC-4BC1-8A90-32363A4AF141}" dt="2024-10-21T22:06:49.846" v="177" actId="478"/>
          <ac:graphicFrameMkLst>
            <pc:docMk/>
            <pc:sldMk cId="0" sldId="257"/>
            <ac:graphicFrameMk id="24" creationId="{70909851-4A6F-EAA9-1CE0-009E1409E8EA}"/>
          </ac:graphicFrameMkLst>
        </pc:graphicFrameChg>
        <pc:picChg chg="del">
          <ac:chgData name="djamal haddouche" userId="cac8b73f40911fb8" providerId="LiveId" clId="{E4DF069A-1DDC-4BC1-8A90-32363A4AF141}" dt="2024-10-14T09:03:38.943" v="10" actId="478"/>
          <ac:picMkLst>
            <pc:docMk/>
            <pc:sldMk cId="0" sldId="257"/>
            <ac:picMk id="6" creationId="{00000000-0000-0000-0000-000000000000}"/>
          </ac:picMkLst>
        </pc:picChg>
        <pc:picChg chg="add del mod">
          <ac:chgData name="djamal haddouche" userId="cac8b73f40911fb8" providerId="LiveId" clId="{E4DF069A-1DDC-4BC1-8A90-32363A4AF141}" dt="2024-10-23T08:47:09.762" v="455" actId="478"/>
          <ac:picMkLst>
            <pc:docMk/>
            <pc:sldMk cId="0" sldId="257"/>
            <ac:picMk id="25" creationId="{68877103-973B-C28B-D4BD-2EB6473A6E0D}"/>
          </ac:picMkLst>
        </pc:picChg>
        <pc:picChg chg="add del mod">
          <ac:chgData name="djamal haddouche" userId="cac8b73f40911fb8" providerId="LiveId" clId="{E4DF069A-1DDC-4BC1-8A90-32363A4AF141}" dt="2024-10-23T08:50:49.105" v="506" actId="21"/>
          <ac:picMkLst>
            <pc:docMk/>
            <pc:sldMk cId="0" sldId="257"/>
            <ac:picMk id="28" creationId="{89C15D9D-E520-8B63-5045-9B29EE447D40}"/>
          </ac:picMkLst>
        </pc:picChg>
      </pc:sldChg>
      <pc:sldChg chg="delSp modSp mod">
        <pc:chgData name="djamal haddouche" userId="cac8b73f40911fb8" providerId="LiveId" clId="{E4DF069A-1DDC-4BC1-8A90-32363A4AF141}" dt="2024-10-21T22:20:47.185" v="326" actId="1076"/>
        <pc:sldMkLst>
          <pc:docMk/>
          <pc:sldMk cId="0" sldId="258"/>
        </pc:sldMkLst>
        <pc:spChg chg="del mod">
          <ac:chgData name="djamal haddouche" userId="cac8b73f40911fb8" providerId="LiveId" clId="{E4DF069A-1DDC-4BC1-8A90-32363A4AF141}" dt="2024-10-14T09:03:54.077" v="13" actId="478"/>
          <ac:spMkLst>
            <pc:docMk/>
            <pc:sldMk cId="0" sldId="258"/>
            <ac:spMk id="3" creationId="{00000000-0000-0000-0000-000000000000}"/>
          </ac:spMkLst>
        </pc:spChg>
        <pc:spChg chg="mod">
          <ac:chgData name="djamal haddouche" userId="cac8b73f40911fb8" providerId="LiveId" clId="{E4DF069A-1DDC-4BC1-8A90-32363A4AF141}" dt="2024-10-21T22:18:17.016" v="308" actId="13926"/>
          <ac:spMkLst>
            <pc:docMk/>
            <pc:sldMk cId="0" sldId="258"/>
            <ac:spMk id="4" creationId="{00000000-0000-0000-0000-000000000000}"/>
          </ac:spMkLst>
        </pc:spChg>
        <pc:spChg chg="mod">
          <ac:chgData name="djamal haddouche" userId="cac8b73f40911fb8" providerId="LiveId" clId="{E4DF069A-1DDC-4BC1-8A90-32363A4AF141}" dt="2024-10-21T22:19:10.858" v="310" actId="13926"/>
          <ac:spMkLst>
            <pc:docMk/>
            <pc:sldMk cId="0" sldId="258"/>
            <ac:spMk id="5" creationId="{00000000-0000-0000-0000-000000000000}"/>
          </ac:spMkLst>
        </pc:spChg>
        <pc:spChg chg="mod">
          <ac:chgData name="djamal haddouche" userId="cac8b73f40911fb8" providerId="LiveId" clId="{E4DF069A-1DDC-4BC1-8A90-32363A4AF141}" dt="2024-10-21T22:20:27.381" v="321" actId="13926"/>
          <ac:spMkLst>
            <pc:docMk/>
            <pc:sldMk cId="0" sldId="258"/>
            <ac:spMk id="6" creationId="{00000000-0000-0000-0000-000000000000}"/>
          </ac:spMkLst>
        </pc:spChg>
        <pc:spChg chg="mod">
          <ac:chgData name="djamal haddouche" userId="cac8b73f40911fb8" providerId="LiveId" clId="{E4DF069A-1DDC-4BC1-8A90-32363A4AF141}" dt="2024-10-21T22:19:18.106" v="311" actId="13926"/>
          <ac:spMkLst>
            <pc:docMk/>
            <pc:sldMk cId="0" sldId="258"/>
            <ac:spMk id="7" creationId="{00000000-0000-0000-0000-000000000000}"/>
          </ac:spMkLst>
        </pc:spChg>
        <pc:spChg chg="mod">
          <ac:chgData name="djamal haddouche" userId="cac8b73f40911fb8" providerId="LiveId" clId="{E4DF069A-1DDC-4BC1-8A90-32363A4AF141}" dt="2024-10-21T22:20:33.935" v="322" actId="13926"/>
          <ac:spMkLst>
            <pc:docMk/>
            <pc:sldMk cId="0" sldId="258"/>
            <ac:spMk id="8" creationId="{00000000-0000-0000-0000-000000000000}"/>
          </ac:spMkLst>
        </pc:spChg>
        <pc:spChg chg="mod">
          <ac:chgData name="djamal haddouche" userId="cac8b73f40911fb8" providerId="LiveId" clId="{E4DF069A-1DDC-4BC1-8A90-32363A4AF141}" dt="2024-10-21T22:19:20.804" v="312" actId="13926"/>
          <ac:spMkLst>
            <pc:docMk/>
            <pc:sldMk cId="0" sldId="258"/>
            <ac:spMk id="9" creationId="{00000000-0000-0000-0000-000000000000}"/>
          </ac:spMkLst>
        </pc:spChg>
        <pc:spChg chg="mod">
          <ac:chgData name="djamal haddouche" userId="cac8b73f40911fb8" providerId="LiveId" clId="{E4DF069A-1DDC-4BC1-8A90-32363A4AF141}" dt="2024-10-21T22:20:37.174" v="323" actId="1076"/>
          <ac:spMkLst>
            <pc:docMk/>
            <pc:sldMk cId="0" sldId="258"/>
            <ac:spMk id="10" creationId="{00000000-0000-0000-0000-000000000000}"/>
          </ac:spMkLst>
        </pc:spChg>
        <pc:spChg chg="mod">
          <ac:chgData name="djamal haddouche" userId="cac8b73f40911fb8" providerId="LiveId" clId="{E4DF069A-1DDC-4BC1-8A90-32363A4AF141}" dt="2024-10-21T22:19:23.674" v="313" actId="13926"/>
          <ac:spMkLst>
            <pc:docMk/>
            <pc:sldMk cId="0" sldId="258"/>
            <ac:spMk id="11" creationId="{00000000-0000-0000-0000-000000000000}"/>
          </ac:spMkLst>
        </pc:spChg>
        <pc:spChg chg="mod">
          <ac:chgData name="djamal haddouche" userId="cac8b73f40911fb8" providerId="LiveId" clId="{E4DF069A-1DDC-4BC1-8A90-32363A4AF141}" dt="2024-10-21T22:20:40.837" v="324" actId="1076"/>
          <ac:spMkLst>
            <pc:docMk/>
            <pc:sldMk cId="0" sldId="258"/>
            <ac:spMk id="12" creationId="{00000000-0000-0000-0000-000000000000}"/>
          </ac:spMkLst>
        </pc:spChg>
        <pc:spChg chg="mod">
          <ac:chgData name="djamal haddouche" userId="cac8b73f40911fb8" providerId="LiveId" clId="{E4DF069A-1DDC-4BC1-8A90-32363A4AF141}" dt="2024-10-21T22:19:28.515" v="314" actId="13926"/>
          <ac:spMkLst>
            <pc:docMk/>
            <pc:sldMk cId="0" sldId="258"/>
            <ac:spMk id="13" creationId="{00000000-0000-0000-0000-000000000000}"/>
          </ac:spMkLst>
        </pc:spChg>
        <pc:spChg chg="mod">
          <ac:chgData name="djamal haddouche" userId="cac8b73f40911fb8" providerId="LiveId" clId="{E4DF069A-1DDC-4BC1-8A90-32363A4AF141}" dt="2024-10-21T22:20:43.777" v="325" actId="1076"/>
          <ac:spMkLst>
            <pc:docMk/>
            <pc:sldMk cId="0" sldId="258"/>
            <ac:spMk id="14" creationId="{00000000-0000-0000-0000-000000000000}"/>
          </ac:spMkLst>
        </pc:spChg>
        <pc:spChg chg="mod">
          <ac:chgData name="djamal haddouche" userId="cac8b73f40911fb8" providerId="LiveId" clId="{E4DF069A-1DDC-4BC1-8A90-32363A4AF141}" dt="2024-10-21T22:19:31.204" v="315" actId="13926"/>
          <ac:spMkLst>
            <pc:docMk/>
            <pc:sldMk cId="0" sldId="258"/>
            <ac:spMk id="15" creationId="{00000000-0000-0000-0000-000000000000}"/>
          </ac:spMkLst>
        </pc:spChg>
        <pc:spChg chg="mod">
          <ac:chgData name="djamal haddouche" userId="cac8b73f40911fb8" providerId="LiveId" clId="{E4DF069A-1DDC-4BC1-8A90-32363A4AF141}" dt="2024-10-21T22:20:47.185" v="326" actId="1076"/>
          <ac:spMkLst>
            <pc:docMk/>
            <pc:sldMk cId="0" sldId="258"/>
            <ac:spMk id="16" creationId="{00000000-0000-0000-0000-000000000000}"/>
          </ac:spMkLst>
        </pc:spChg>
        <pc:picChg chg="del">
          <ac:chgData name="djamal haddouche" userId="cac8b73f40911fb8" providerId="LiveId" clId="{E4DF069A-1DDC-4BC1-8A90-32363A4AF141}" dt="2024-10-21T22:19:35.152" v="316" actId="478"/>
          <ac:picMkLst>
            <pc:docMk/>
            <pc:sldMk cId="0" sldId="258"/>
            <ac:picMk id="2" creationId="{00000000-0000-0000-0000-000000000000}"/>
          </ac:picMkLst>
        </pc:picChg>
        <pc:picChg chg="del">
          <ac:chgData name="djamal haddouche" userId="cac8b73f40911fb8" providerId="LiveId" clId="{E4DF069A-1DDC-4BC1-8A90-32363A4AF141}" dt="2024-10-14T09:03:47.581" v="11" actId="478"/>
          <ac:picMkLst>
            <pc:docMk/>
            <pc:sldMk cId="0" sldId="258"/>
            <ac:picMk id="17" creationId="{00000000-0000-0000-0000-000000000000}"/>
          </ac:picMkLst>
        </pc:picChg>
      </pc:sldChg>
      <pc:sldChg chg="delSp modSp mod">
        <pc:chgData name="djamal haddouche" userId="cac8b73f40911fb8" providerId="LiveId" clId="{E4DF069A-1DDC-4BC1-8A90-32363A4AF141}" dt="2024-10-23T08:56:48.329" v="550" actId="478"/>
        <pc:sldMkLst>
          <pc:docMk/>
          <pc:sldMk cId="0" sldId="259"/>
        </pc:sldMkLst>
        <pc:spChg chg="del">
          <ac:chgData name="djamal haddouche" userId="cac8b73f40911fb8" providerId="LiveId" clId="{E4DF069A-1DDC-4BC1-8A90-32363A4AF141}" dt="2024-10-14T09:04:01.100" v="14" actId="478"/>
          <ac:spMkLst>
            <pc:docMk/>
            <pc:sldMk cId="0" sldId="259"/>
            <ac:spMk id="3" creationId="{00000000-0000-0000-0000-000000000000}"/>
          </ac:spMkLst>
        </pc:spChg>
        <pc:spChg chg="mod">
          <ac:chgData name="djamal haddouche" userId="cac8b73f40911fb8" providerId="LiveId" clId="{E4DF069A-1DDC-4BC1-8A90-32363A4AF141}" dt="2024-10-21T22:16:21.047" v="300" actId="13926"/>
          <ac:spMkLst>
            <pc:docMk/>
            <pc:sldMk cId="0" sldId="259"/>
            <ac:spMk id="4" creationId="{00000000-0000-0000-0000-000000000000}"/>
          </ac:spMkLst>
        </pc:spChg>
        <pc:spChg chg="mod">
          <ac:chgData name="djamal haddouche" userId="cac8b73f40911fb8" providerId="LiveId" clId="{E4DF069A-1DDC-4BC1-8A90-32363A4AF141}" dt="2024-10-21T22:15:55.691" v="299" actId="20577"/>
          <ac:spMkLst>
            <pc:docMk/>
            <pc:sldMk cId="0" sldId="259"/>
            <ac:spMk id="13" creationId="{00000000-0000-0000-0000-000000000000}"/>
          </ac:spMkLst>
        </pc:spChg>
        <pc:picChg chg="del">
          <ac:chgData name="djamal haddouche" userId="cac8b73f40911fb8" providerId="LiveId" clId="{E4DF069A-1DDC-4BC1-8A90-32363A4AF141}" dt="2024-10-14T11:44:40.160" v="73" actId="478"/>
          <ac:picMkLst>
            <pc:docMk/>
            <pc:sldMk cId="0" sldId="259"/>
            <ac:picMk id="2" creationId="{00000000-0000-0000-0000-000000000000}"/>
          </ac:picMkLst>
        </pc:picChg>
        <pc:picChg chg="del">
          <ac:chgData name="djamal haddouche" userId="cac8b73f40911fb8" providerId="LiveId" clId="{E4DF069A-1DDC-4BC1-8A90-32363A4AF141}" dt="2024-10-14T11:54:23.457" v="122" actId="478"/>
          <ac:picMkLst>
            <pc:docMk/>
            <pc:sldMk cId="0" sldId="259"/>
            <ac:picMk id="16" creationId="{00000000-0000-0000-0000-000000000000}"/>
          </ac:picMkLst>
        </pc:picChg>
        <pc:picChg chg="del">
          <ac:chgData name="djamal haddouche" userId="cac8b73f40911fb8" providerId="LiveId" clId="{E4DF069A-1DDC-4BC1-8A90-32363A4AF141}" dt="2024-10-23T08:56:46.709" v="549" actId="478"/>
          <ac:picMkLst>
            <pc:docMk/>
            <pc:sldMk cId="0" sldId="259"/>
            <ac:picMk id="17" creationId="{00000000-0000-0000-0000-000000000000}"/>
          </ac:picMkLst>
        </pc:picChg>
        <pc:picChg chg="del">
          <ac:chgData name="djamal haddouche" userId="cac8b73f40911fb8" providerId="LiveId" clId="{E4DF069A-1DDC-4BC1-8A90-32363A4AF141}" dt="2024-10-23T08:56:48.329" v="550" actId="478"/>
          <ac:picMkLst>
            <pc:docMk/>
            <pc:sldMk cId="0" sldId="259"/>
            <ac:picMk id="18" creationId="{00000000-0000-0000-0000-000000000000}"/>
          </ac:picMkLst>
        </pc:picChg>
        <pc:picChg chg="del">
          <ac:chgData name="djamal haddouche" userId="cac8b73f40911fb8" providerId="LiveId" clId="{E4DF069A-1DDC-4BC1-8A90-32363A4AF141}" dt="2024-10-21T22:15:13.104" v="272" actId="478"/>
          <ac:picMkLst>
            <pc:docMk/>
            <pc:sldMk cId="0" sldId="259"/>
            <ac:picMk id="21" creationId="{00000000-0000-0000-0000-000000000000}"/>
          </ac:picMkLst>
        </pc:picChg>
      </pc:sldChg>
      <pc:sldChg chg="addSp delSp modSp mod">
        <pc:chgData name="djamal haddouche" userId="cac8b73f40911fb8" providerId="LiveId" clId="{E4DF069A-1DDC-4BC1-8A90-32363A4AF141}" dt="2024-10-21T22:26:48.502" v="334" actId="14100"/>
        <pc:sldMkLst>
          <pc:docMk/>
          <pc:sldMk cId="0" sldId="260"/>
        </pc:sldMkLst>
        <pc:spChg chg="mod">
          <ac:chgData name="djamal haddouche" userId="cac8b73f40911fb8" providerId="LiveId" clId="{E4DF069A-1DDC-4BC1-8A90-32363A4AF141}" dt="2024-10-14T11:53:30.510" v="115" actId="1076"/>
          <ac:spMkLst>
            <pc:docMk/>
            <pc:sldMk cId="0" sldId="260"/>
            <ac:spMk id="6" creationId="{00000000-0000-0000-0000-000000000000}"/>
          </ac:spMkLst>
        </pc:spChg>
        <pc:picChg chg="mod">
          <ac:chgData name="djamal haddouche" userId="cac8b73f40911fb8" providerId="LiveId" clId="{E4DF069A-1DDC-4BC1-8A90-32363A4AF141}" dt="2024-10-21T22:26:42.132" v="333" actId="1076"/>
          <ac:picMkLst>
            <pc:docMk/>
            <pc:sldMk cId="0" sldId="260"/>
            <ac:picMk id="2" creationId="{00000000-0000-0000-0000-000000000000}"/>
          </ac:picMkLst>
        </pc:picChg>
        <pc:picChg chg="del mod">
          <ac:chgData name="djamal haddouche" userId="cac8b73f40911fb8" providerId="LiveId" clId="{E4DF069A-1DDC-4BC1-8A90-32363A4AF141}" dt="2024-10-21T22:26:18.752" v="328" actId="478"/>
          <ac:picMkLst>
            <pc:docMk/>
            <pc:sldMk cId="0" sldId="260"/>
            <ac:picMk id="4" creationId="{00000000-0000-0000-0000-000000000000}"/>
          </ac:picMkLst>
        </pc:picChg>
        <pc:picChg chg="del mod">
          <ac:chgData name="djamal haddouche" userId="cac8b73f40911fb8" providerId="LiveId" clId="{E4DF069A-1DDC-4BC1-8A90-32363A4AF141}" dt="2024-10-21T22:26:05.063" v="327" actId="478"/>
          <ac:picMkLst>
            <pc:docMk/>
            <pc:sldMk cId="0" sldId="260"/>
            <ac:picMk id="5" creationId="{00000000-0000-0000-0000-000000000000}"/>
          </ac:picMkLst>
        </pc:picChg>
        <pc:picChg chg="add mod">
          <ac:chgData name="djamal haddouche" userId="cac8b73f40911fb8" providerId="LiveId" clId="{E4DF069A-1DDC-4BC1-8A90-32363A4AF141}" dt="2024-10-21T22:26:48.502" v="334" actId="14100"/>
          <ac:picMkLst>
            <pc:docMk/>
            <pc:sldMk cId="0" sldId="260"/>
            <ac:picMk id="8" creationId="{BD3F1EA3-EC65-B2E5-3A2B-20D7D2C3F67C}"/>
          </ac:picMkLst>
        </pc:picChg>
      </pc:sldChg>
      <pc:sldChg chg="delSp modSp mod">
        <pc:chgData name="djamal haddouche" userId="cac8b73f40911fb8" providerId="LiveId" clId="{E4DF069A-1DDC-4BC1-8A90-32363A4AF141}" dt="2024-10-21T22:28:47.053" v="338" actId="13926"/>
        <pc:sldMkLst>
          <pc:docMk/>
          <pc:sldMk cId="0" sldId="261"/>
        </pc:sldMkLst>
        <pc:spChg chg="del">
          <ac:chgData name="djamal haddouche" userId="cac8b73f40911fb8" providerId="LiveId" clId="{E4DF069A-1DDC-4BC1-8A90-32363A4AF141}" dt="2024-10-14T09:04:10.326" v="15" actId="478"/>
          <ac:spMkLst>
            <pc:docMk/>
            <pc:sldMk cId="0" sldId="261"/>
            <ac:spMk id="2" creationId="{00000000-0000-0000-0000-000000000000}"/>
          </ac:spMkLst>
        </pc:spChg>
        <pc:spChg chg="mod">
          <ac:chgData name="djamal haddouche" userId="cac8b73f40911fb8" providerId="LiveId" clId="{E4DF069A-1DDC-4BC1-8A90-32363A4AF141}" dt="2024-10-21T22:28:47.053" v="338" actId="13926"/>
          <ac:spMkLst>
            <pc:docMk/>
            <pc:sldMk cId="0" sldId="261"/>
            <ac:spMk id="3" creationId="{00000000-0000-0000-0000-000000000000}"/>
          </ac:spMkLst>
        </pc:spChg>
        <pc:spChg chg="mod">
          <ac:chgData name="djamal haddouche" userId="cac8b73f40911fb8" providerId="LiveId" clId="{E4DF069A-1DDC-4BC1-8A90-32363A4AF141}" dt="2024-10-14T11:51:44.734" v="108" actId="1076"/>
          <ac:spMkLst>
            <pc:docMk/>
            <pc:sldMk cId="0" sldId="261"/>
            <ac:spMk id="5" creationId="{00000000-0000-0000-0000-000000000000}"/>
          </ac:spMkLst>
        </pc:spChg>
        <pc:spChg chg="mod">
          <ac:chgData name="djamal haddouche" userId="cac8b73f40911fb8" providerId="LiveId" clId="{E4DF069A-1DDC-4BC1-8A90-32363A4AF141}" dt="2024-10-14T11:51:48.568" v="109" actId="1076"/>
          <ac:spMkLst>
            <pc:docMk/>
            <pc:sldMk cId="0" sldId="261"/>
            <ac:spMk id="6" creationId="{00000000-0000-0000-0000-000000000000}"/>
          </ac:spMkLst>
        </pc:spChg>
        <pc:spChg chg="mod">
          <ac:chgData name="djamal haddouche" userId="cac8b73f40911fb8" providerId="LiveId" clId="{E4DF069A-1DDC-4BC1-8A90-32363A4AF141}" dt="2024-10-14T11:51:51.933" v="110" actId="1076"/>
          <ac:spMkLst>
            <pc:docMk/>
            <pc:sldMk cId="0" sldId="261"/>
            <ac:spMk id="7" creationId="{00000000-0000-0000-0000-000000000000}"/>
          </ac:spMkLst>
        </pc:spChg>
      </pc:sldChg>
      <pc:sldChg chg="delSp modSp mod">
        <pc:chgData name="djamal haddouche" userId="cac8b73f40911fb8" providerId="LiveId" clId="{E4DF069A-1DDC-4BC1-8A90-32363A4AF141}" dt="2024-10-21T22:28:36.679" v="337" actId="13926"/>
        <pc:sldMkLst>
          <pc:docMk/>
          <pc:sldMk cId="0" sldId="262"/>
        </pc:sldMkLst>
        <pc:spChg chg="del mod">
          <ac:chgData name="djamal haddouche" userId="cac8b73f40911fb8" providerId="LiveId" clId="{E4DF069A-1DDC-4BC1-8A90-32363A4AF141}" dt="2024-10-14T11:37:47.063" v="17" actId="478"/>
          <ac:spMkLst>
            <pc:docMk/>
            <pc:sldMk cId="0" sldId="262"/>
            <ac:spMk id="3" creationId="{00000000-0000-0000-0000-000000000000}"/>
          </ac:spMkLst>
        </pc:spChg>
        <pc:spChg chg="mod">
          <ac:chgData name="djamal haddouche" userId="cac8b73f40911fb8" providerId="LiveId" clId="{E4DF069A-1DDC-4BC1-8A90-32363A4AF141}" dt="2024-10-21T22:28:36.679" v="337" actId="13926"/>
          <ac:spMkLst>
            <pc:docMk/>
            <pc:sldMk cId="0" sldId="262"/>
            <ac:spMk id="7" creationId="{00000000-0000-0000-0000-000000000000}"/>
          </ac:spMkLst>
        </pc:spChg>
        <pc:picChg chg="del">
          <ac:chgData name="djamal haddouche" userId="cac8b73f40911fb8" providerId="LiveId" clId="{E4DF069A-1DDC-4BC1-8A90-32363A4AF141}" dt="2024-10-14T11:42:10.816" v="35" actId="478"/>
          <ac:picMkLst>
            <pc:docMk/>
            <pc:sldMk cId="0" sldId="262"/>
            <ac:picMk id="2" creationId="{00000000-0000-0000-0000-000000000000}"/>
          </ac:picMkLst>
        </pc:picChg>
      </pc:sldChg>
      <pc:sldChg chg="delSp modSp mod">
        <pc:chgData name="djamal haddouche" userId="cac8b73f40911fb8" providerId="LiveId" clId="{E4DF069A-1DDC-4BC1-8A90-32363A4AF141}" dt="2024-10-21T22:28:58.641" v="341" actId="13926"/>
        <pc:sldMkLst>
          <pc:docMk/>
          <pc:sldMk cId="0" sldId="263"/>
        </pc:sldMkLst>
        <pc:spChg chg="del">
          <ac:chgData name="djamal haddouche" userId="cac8b73f40911fb8" providerId="LiveId" clId="{E4DF069A-1DDC-4BC1-8A90-32363A4AF141}" dt="2024-10-14T11:37:50.745" v="18" actId="478"/>
          <ac:spMkLst>
            <pc:docMk/>
            <pc:sldMk cId="0" sldId="263"/>
            <ac:spMk id="2" creationId="{00000000-0000-0000-0000-000000000000}"/>
          </ac:spMkLst>
        </pc:spChg>
        <pc:spChg chg="mod">
          <ac:chgData name="djamal haddouche" userId="cac8b73f40911fb8" providerId="LiveId" clId="{E4DF069A-1DDC-4BC1-8A90-32363A4AF141}" dt="2024-10-21T22:28:58.641" v="341" actId="13926"/>
          <ac:spMkLst>
            <pc:docMk/>
            <pc:sldMk cId="0" sldId="263"/>
            <ac:spMk id="6" creationId="{00000000-0000-0000-0000-000000000000}"/>
          </ac:spMkLst>
        </pc:spChg>
      </pc:sldChg>
      <pc:sldChg chg="delSp modSp mod">
        <pc:chgData name="djamal haddouche" userId="cac8b73f40911fb8" providerId="LiveId" clId="{E4DF069A-1DDC-4BC1-8A90-32363A4AF141}" dt="2024-10-23T08:26:31.283" v="414" actId="208"/>
        <pc:sldMkLst>
          <pc:docMk/>
          <pc:sldMk cId="0" sldId="264"/>
        </pc:sldMkLst>
        <pc:spChg chg="del">
          <ac:chgData name="djamal haddouche" userId="cac8b73f40911fb8" providerId="LiveId" clId="{E4DF069A-1DDC-4BC1-8A90-32363A4AF141}" dt="2024-10-14T11:37:55.404" v="19" actId="478"/>
          <ac:spMkLst>
            <pc:docMk/>
            <pc:sldMk cId="0" sldId="264"/>
            <ac:spMk id="2" creationId="{00000000-0000-0000-0000-000000000000}"/>
          </ac:spMkLst>
        </pc:spChg>
        <pc:spChg chg="mod">
          <ac:chgData name="djamal haddouche" userId="cac8b73f40911fb8" providerId="LiveId" clId="{E4DF069A-1DDC-4BC1-8A90-32363A4AF141}" dt="2024-10-21T22:29:33.686" v="342" actId="13926"/>
          <ac:spMkLst>
            <pc:docMk/>
            <pc:sldMk cId="0" sldId="264"/>
            <ac:spMk id="4" creationId="{00000000-0000-0000-0000-000000000000}"/>
          </ac:spMkLst>
        </pc:spChg>
        <pc:spChg chg="mod">
          <ac:chgData name="djamal haddouche" userId="cac8b73f40911fb8" providerId="LiveId" clId="{E4DF069A-1DDC-4BC1-8A90-32363A4AF141}" dt="2024-10-23T08:26:31.283" v="414" actId="208"/>
          <ac:spMkLst>
            <pc:docMk/>
            <pc:sldMk cId="0" sldId="264"/>
            <ac:spMk id="7" creationId="{00000000-0000-0000-0000-000000000000}"/>
          </ac:spMkLst>
        </pc:spChg>
        <pc:grpChg chg="mod">
          <ac:chgData name="djamal haddouche" userId="cac8b73f40911fb8" providerId="LiveId" clId="{E4DF069A-1DDC-4BC1-8A90-32363A4AF141}" dt="2024-10-21T22:31:18.472" v="357" actId="14100"/>
          <ac:grpSpMkLst>
            <pc:docMk/>
            <pc:sldMk cId="0" sldId="264"/>
            <ac:grpSpMk id="5" creationId="{00000000-0000-0000-0000-000000000000}"/>
          </ac:grpSpMkLst>
        </pc:grpChg>
        <pc:picChg chg="mod">
          <ac:chgData name="djamal haddouche" userId="cac8b73f40911fb8" providerId="LiveId" clId="{E4DF069A-1DDC-4BC1-8A90-32363A4AF141}" dt="2024-10-21T22:31:23.763" v="358" actId="14100"/>
          <ac:picMkLst>
            <pc:docMk/>
            <pc:sldMk cId="0" sldId="264"/>
            <ac:picMk id="8" creationId="{00000000-0000-0000-0000-000000000000}"/>
          </ac:picMkLst>
        </pc:picChg>
      </pc:sldChg>
      <pc:sldChg chg="delSp modSp mod">
        <pc:chgData name="djamal haddouche" userId="cac8b73f40911fb8" providerId="LiveId" clId="{E4DF069A-1DDC-4BC1-8A90-32363A4AF141}" dt="2024-10-21T22:31:07.870" v="356" actId="14100"/>
        <pc:sldMkLst>
          <pc:docMk/>
          <pc:sldMk cId="0" sldId="265"/>
        </pc:sldMkLst>
        <pc:spChg chg="del">
          <ac:chgData name="djamal haddouche" userId="cac8b73f40911fb8" providerId="LiveId" clId="{E4DF069A-1DDC-4BC1-8A90-32363A4AF141}" dt="2024-10-14T11:38:04.912" v="20" actId="478"/>
          <ac:spMkLst>
            <pc:docMk/>
            <pc:sldMk cId="0" sldId="265"/>
            <ac:spMk id="2" creationId="{00000000-0000-0000-0000-000000000000}"/>
          </ac:spMkLst>
        </pc:spChg>
        <pc:spChg chg="mod">
          <ac:chgData name="djamal haddouche" userId="cac8b73f40911fb8" providerId="LiveId" clId="{E4DF069A-1DDC-4BC1-8A90-32363A4AF141}" dt="2024-10-21T22:30:40.816" v="354" actId="20577"/>
          <ac:spMkLst>
            <pc:docMk/>
            <pc:sldMk cId="0" sldId="265"/>
            <ac:spMk id="4" creationId="{00000000-0000-0000-0000-000000000000}"/>
          </ac:spMkLst>
        </pc:spChg>
        <pc:spChg chg="del mod">
          <ac:chgData name="djamal haddouche" userId="cac8b73f40911fb8" providerId="LiveId" clId="{E4DF069A-1DDC-4BC1-8A90-32363A4AF141}" dt="2024-10-21T22:30:12.806" v="346" actId="478"/>
          <ac:spMkLst>
            <pc:docMk/>
            <pc:sldMk cId="0" sldId="265"/>
            <ac:spMk id="5" creationId="{00000000-0000-0000-0000-000000000000}"/>
          </ac:spMkLst>
        </pc:spChg>
        <pc:picChg chg="mod">
          <ac:chgData name="djamal haddouche" userId="cac8b73f40911fb8" providerId="LiveId" clId="{E4DF069A-1DDC-4BC1-8A90-32363A4AF141}" dt="2024-10-21T22:31:07.870" v="356" actId="14100"/>
          <ac:picMkLst>
            <pc:docMk/>
            <pc:sldMk cId="0" sldId="265"/>
            <ac:picMk id="6" creationId="{00000000-0000-0000-0000-000000000000}"/>
          </ac:picMkLst>
        </pc:picChg>
      </pc:sldChg>
      <pc:sldChg chg="delSp modSp mod">
        <pc:chgData name="djamal haddouche" userId="cac8b73f40911fb8" providerId="LiveId" clId="{E4DF069A-1DDC-4BC1-8A90-32363A4AF141}" dt="2024-10-21T22:32:07.532" v="360" actId="14100"/>
        <pc:sldMkLst>
          <pc:docMk/>
          <pc:sldMk cId="0" sldId="266"/>
        </pc:sldMkLst>
        <pc:spChg chg="del">
          <ac:chgData name="djamal haddouche" userId="cac8b73f40911fb8" providerId="LiveId" clId="{E4DF069A-1DDC-4BC1-8A90-32363A4AF141}" dt="2024-10-14T11:38:15.752" v="21" actId="478"/>
          <ac:spMkLst>
            <pc:docMk/>
            <pc:sldMk cId="0" sldId="266"/>
            <ac:spMk id="3" creationId="{00000000-0000-0000-0000-000000000000}"/>
          </ac:spMkLst>
        </pc:spChg>
        <pc:spChg chg="mod">
          <ac:chgData name="djamal haddouche" userId="cac8b73f40911fb8" providerId="LiveId" clId="{E4DF069A-1DDC-4BC1-8A90-32363A4AF141}" dt="2024-10-21T22:32:01.945" v="359" actId="13926"/>
          <ac:spMkLst>
            <pc:docMk/>
            <pc:sldMk cId="0" sldId="266"/>
            <ac:spMk id="5" creationId="{00000000-0000-0000-0000-000000000000}"/>
          </ac:spMkLst>
        </pc:spChg>
        <pc:picChg chg="del">
          <ac:chgData name="djamal haddouche" userId="cac8b73f40911fb8" providerId="LiveId" clId="{E4DF069A-1DDC-4BC1-8A90-32363A4AF141}" dt="2024-10-14T11:44:48.423" v="74" actId="478"/>
          <ac:picMkLst>
            <pc:docMk/>
            <pc:sldMk cId="0" sldId="266"/>
            <ac:picMk id="2" creationId="{00000000-0000-0000-0000-000000000000}"/>
          </ac:picMkLst>
        </pc:picChg>
        <pc:picChg chg="mod">
          <ac:chgData name="djamal haddouche" userId="cac8b73f40911fb8" providerId="LiveId" clId="{E4DF069A-1DDC-4BC1-8A90-32363A4AF141}" dt="2024-10-21T22:32:07.532" v="360" actId="14100"/>
          <ac:picMkLst>
            <pc:docMk/>
            <pc:sldMk cId="0" sldId="266"/>
            <ac:picMk id="6" creationId="{00000000-0000-0000-0000-000000000000}"/>
          </ac:picMkLst>
        </pc:picChg>
      </pc:sldChg>
      <pc:sldChg chg="modSp mod">
        <pc:chgData name="djamal haddouche" userId="cac8b73f40911fb8" providerId="LiveId" clId="{E4DF069A-1DDC-4BC1-8A90-32363A4AF141}" dt="2024-10-21T22:32:18.057" v="361" actId="13926"/>
        <pc:sldMkLst>
          <pc:docMk/>
          <pc:sldMk cId="0" sldId="267"/>
        </pc:sldMkLst>
        <pc:spChg chg="mod">
          <ac:chgData name="djamal haddouche" userId="cac8b73f40911fb8" providerId="LiveId" clId="{E4DF069A-1DDC-4BC1-8A90-32363A4AF141}" dt="2024-10-21T22:32:18.057" v="361" actId="13926"/>
          <ac:spMkLst>
            <pc:docMk/>
            <pc:sldMk cId="0" sldId="267"/>
            <ac:spMk id="3" creationId="{00000000-0000-0000-0000-000000000000}"/>
          </ac:spMkLst>
        </pc:spChg>
        <pc:picChg chg="mod">
          <ac:chgData name="djamal haddouche" userId="cac8b73f40911fb8" providerId="LiveId" clId="{E4DF069A-1DDC-4BC1-8A90-32363A4AF141}" dt="2024-10-14T11:46:12.131" v="78" actId="1076"/>
          <ac:picMkLst>
            <pc:docMk/>
            <pc:sldMk cId="0" sldId="267"/>
            <ac:picMk id="4" creationId="{00000000-0000-0000-0000-000000000000}"/>
          </ac:picMkLst>
        </pc:picChg>
      </pc:sldChg>
      <pc:sldChg chg="modSp mod">
        <pc:chgData name="djamal haddouche" userId="cac8b73f40911fb8" providerId="LiveId" clId="{E4DF069A-1DDC-4BC1-8A90-32363A4AF141}" dt="2024-10-21T22:32:52.503" v="366" actId="1076"/>
        <pc:sldMkLst>
          <pc:docMk/>
          <pc:sldMk cId="0" sldId="268"/>
        </pc:sldMkLst>
        <pc:spChg chg="mod">
          <ac:chgData name="djamal haddouche" userId="cac8b73f40911fb8" providerId="LiveId" clId="{E4DF069A-1DDC-4BC1-8A90-32363A4AF141}" dt="2024-10-21T22:32:52.503" v="366" actId="1076"/>
          <ac:spMkLst>
            <pc:docMk/>
            <pc:sldMk cId="0" sldId="268"/>
            <ac:spMk id="3" creationId="{00000000-0000-0000-0000-000000000000}"/>
          </ac:spMkLst>
        </pc:spChg>
        <pc:picChg chg="mod">
          <ac:chgData name="djamal haddouche" userId="cac8b73f40911fb8" providerId="LiveId" clId="{E4DF069A-1DDC-4BC1-8A90-32363A4AF141}" dt="2024-10-21T22:32:45.787" v="365" actId="1076"/>
          <ac:picMkLst>
            <pc:docMk/>
            <pc:sldMk cId="0" sldId="268"/>
            <ac:picMk id="4" creationId="{00000000-0000-0000-0000-000000000000}"/>
          </ac:picMkLst>
        </pc:picChg>
      </pc:sldChg>
      <pc:sldChg chg="modSp mod">
        <pc:chgData name="djamal haddouche" userId="cac8b73f40911fb8" providerId="LiveId" clId="{E4DF069A-1DDC-4BC1-8A90-32363A4AF141}" dt="2024-10-21T22:33:15.710" v="371" actId="14100"/>
        <pc:sldMkLst>
          <pc:docMk/>
          <pc:sldMk cId="0" sldId="269"/>
        </pc:sldMkLst>
        <pc:spChg chg="mod">
          <ac:chgData name="djamal haddouche" userId="cac8b73f40911fb8" providerId="LiveId" clId="{E4DF069A-1DDC-4BC1-8A90-32363A4AF141}" dt="2024-10-21T22:33:05.503" v="368" actId="1076"/>
          <ac:spMkLst>
            <pc:docMk/>
            <pc:sldMk cId="0" sldId="269"/>
            <ac:spMk id="3" creationId="{00000000-0000-0000-0000-000000000000}"/>
          </ac:spMkLst>
        </pc:spChg>
        <pc:picChg chg="mod">
          <ac:chgData name="djamal haddouche" userId="cac8b73f40911fb8" providerId="LiveId" clId="{E4DF069A-1DDC-4BC1-8A90-32363A4AF141}" dt="2024-10-21T22:33:15.710" v="371" actId="14100"/>
          <ac:picMkLst>
            <pc:docMk/>
            <pc:sldMk cId="0" sldId="269"/>
            <ac:picMk id="4" creationId="{00000000-0000-0000-0000-000000000000}"/>
          </ac:picMkLst>
        </pc:picChg>
        <pc:picChg chg="mod">
          <ac:chgData name="djamal haddouche" userId="cac8b73f40911fb8" providerId="LiveId" clId="{E4DF069A-1DDC-4BC1-8A90-32363A4AF141}" dt="2024-10-21T22:33:08.238" v="369" actId="1076"/>
          <ac:picMkLst>
            <pc:docMk/>
            <pc:sldMk cId="0" sldId="269"/>
            <ac:picMk id="5" creationId="{00000000-0000-0000-0000-000000000000}"/>
          </ac:picMkLst>
        </pc:picChg>
      </pc:sldChg>
      <pc:sldChg chg="addSp delSp modSp mod">
        <pc:chgData name="djamal haddouche" userId="cac8b73f40911fb8" providerId="LiveId" clId="{E4DF069A-1DDC-4BC1-8A90-32363A4AF141}" dt="2024-10-23T08:18:25.567" v="413" actId="2710"/>
        <pc:sldMkLst>
          <pc:docMk/>
          <pc:sldMk cId="0" sldId="270"/>
        </pc:sldMkLst>
        <pc:spChg chg="add mod">
          <ac:chgData name="djamal haddouche" userId="cac8b73f40911fb8" providerId="LiveId" clId="{E4DF069A-1DDC-4BC1-8A90-32363A4AF141}" dt="2024-10-23T08:18:25.567" v="413" actId="2710"/>
          <ac:spMkLst>
            <pc:docMk/>
            <pc:sldMk cId="0" sldId="270"/>
            <ac:spMk id="2" creationId="{00000000-0000-0000-0000-000000000000}"/>
          </ac:spMkLst>
        </pc:spChg>
        <pc:spChg chg="del">
          <ac:chgData name="djamal haddouche" userId="cac8b73f40911fb8" providerId="LiveId" clId="{E4DF069A-1DDC-4BC1-8A90-32363A4AF141}" dt="2024-10-14T11:38:46.934" v="23" actId="478"/>
          <ac:spMkLst>
            <pc:docMk/>
            <pc:sldMk cId="0" sldId="270"/>
            <ac:spMk id="3" creationId="{00000000-0000-0000-0000-000000000000}"/>
          </ac:spMkLst>
        </pc:spChg>
        <pc:spChg chg="mod">
          <ac:chgData name="djamal haddouche" userId="cac8b73f40911fb8" providerId="LiveId" clId="{E4DF069A-1DDC-4BC1-8A90-32363A4AF141}" dt="2024-10-21T22:35:04.932" v="384" actId="1076"/>
          <ac:spMkLst>
            <pc:docMk/>
            <pc:sldMk cId="0" sldId="270"/>
            <ac:spMk id="8" creationId="{00000000-0000-0000-0000-000000000000}"/>
          </ac:spMkLst>
        </pc:spChg>
        <pc:spChg chg="add del mod">
          <ac:chgData name="djamal haddouche" userId="cac8b73f40911fb8" providerId="LiveId" clId="{E4DF069A-1DDC-4BC1-8A90-32363A4AF141}" dt="2024-10-23T08:17:13.504" v="403" actId="478"/>
          <ac:spMkLst>
            <pc:docMk/>
            <pc:sldMk cId="0" sldId="270"/>
            <ac:spMk id="13" creationId="{00000000-0000-0000-0000-000000000000}"/>
          </ac:spMkLst>
        </pc:spChg>
        <pc:grpChg chg="mod">
          <ac:chgData name="djamal haddouche" userId="cac8b73f40911fb8" providerId="LiveId" clId="{E4DF069A-1DDC-4BC1-8A90-32363A4AF141}" dt="2024-10-21T22:36:01.620" v="391" actId="1076"/>
          <ac:grpSpMkLst>
            <pc:docMk/>
            <pc:sldMk cId="0" sldId="270"/>
            <ac:grpSpMk id="4" creationId="{00000000-0000-0000-0000-000000000000}"/>
          </ac:grpSpMkLst>
        </pc:grpChg>
        <pc:picChg chg="del">
          <ac:chgData name="djamal haddouche" userId="cac8b73f40911fb8" providerId="LiveId" clId="{E4DF069A-1DDC-4BC1-8A90-32363A4AF141}" dt="2024-10-14T11:38:43.693" v="22" actId="478"/>
          <ac:picMkLst>
            <pc:docMk/>
            <pc:sldMk cId="0" sldId="270"/>
            <ac:picMk id="2" creationId="{00000000-0000-0000-0000-000000000000}"/>
          </ac:picMkLst>
        </pc:picChg>
      </pc:sldChg>
      <pc:sldChg chg="delSp del mod">
        <pc:chgData name="djamal haddouche" userId="cac8b73f40911fb8" providerId="LiveId" clId="{E4DF069A-1DDC-4BC1-8A90-32363A4AF141}" dt="2024-10-23T08:34:19.596" v="415" actId="2696"/>
        <pc:sldMkLst>
          <pc:docMk/>
          <pc:sldMk cId="0" sldId="271"/>
        </pc:sldMkLst>
        <pc:spChg chg="del">
          <ac:chgData name="djamal haddouche" userId="cac8b73f40911fb8" providerId="LiveId" clId="{E4DF069A-1DDC-4BC1-8A90-32363A4AF141}" dt="2024-10-14T11:39:17.817" v="25" actId="478"/>
          <ac:spMkLst>
            <pc:docMk/>
            <pc:sldMk cId="0" sldId="271"/>
            <ac:spMk id="2" creationId="{00000000-0000-0000-0000-000000000000}"/>
          </ac:spMkLst>
        </pc:spChg>
        <pc:spChg chg="del">
          <ac:chgData name="djamal haddouche" userId="cac8b73f40911fb8" providerId="LiveId" clId="{E4DF069A-1DDC-4BC1-8A90-32363A4AF141}" dt="2024-10-21T22:35:31.921" v="386" actId="21"/>
          <ac:spMkLst>
            <pc:docMk/>
            <pc:sldMk cId="0" sldId="271"/>
            <ac:spMk id="4" creationId="{00000000-0000-0000-0000-000000000000}"/>
          </ac:spMkLst>
        </pc:spChg>
        <pc:spChg chg="del">
          <ac:chgData name="djamal haddouche" userId="cac8b73f40911fb8" providerId="LiveId" clId="{E4DF069A-1DDC-4BC1-8A90-32363A4AF141}" dt="2024-10-21T22:35:49.976" v="389" actId="21"/>
          <ac:spMkLst>
            <pc:docMk/>
            <pc:sldMk cId="0" sldId="271"/>
            <ac:spMk id="13" creationId="{00000000-0000-0000-0000-000000000000}"/>
          </ac:spMkLst>
        </pc:spChg>
        <pc:picChg chg="del">
          <ac:chgData name="djamal haddouche" userId="cac8b73f40911fb8" providerId="LiveId" clId="{E4DF069A-1DDC-4BC1-8A90-32363A4AF141}" dt="2024-10-14T11:39:11.399" v="24" actId="478"/>
          <ac:picMkLst>
            <pc:docMk/>
            <pc:sldMk cId="0" sldId="271"/>
            <ac:picMk id="3" creationId="{00000000-0000-0000-0000-000000000000}"/>
          </ac:picMkLst>
        </pc:picChg>
      </pc:sldChg>
      <pc:sldChg chg="delSp modSp mod">
        <pc:chgData name="djamal haddouche" userId="cac8b73f40911fb8" providerId="LiveId" clId="{E4DF069A-1DDC-4BC1-8A90-32363A4AF141}" dt="2024-10-23T08:34:48.163" v="422" actId="20577"/>
        <pc:sldMkLst>
          <pc:docMk/>
          <pc:sldMk cId="0" sldId="272"/>
        </pc:sldMkLst>
        <pc:spChg chg="mod">
          <ac:chgData name="djamal haddouche" userId="cac8b73f40911fb8" providerId="LiveId" clId="{E4DF069A-1DDC-4BC1-8A90-32363A4AF141}" dt="2024-10-23T08:34:48.163" v="422" actId="20577"/>
          <ac:spMkLst>
            <pc:docMk/>
            <pc:sldMk cId="0" sldId="272"/>
            <ac:spMk id="5" creationId="{00000000-0000-0000-0000-000000000000}"/>
          </ac:spMkLst>
        </pc:spChg>
        <pc:grpChg chg="del">
          <ac:chgData name="djamal haddouche" userId="cac8b73f40911fb8" providerId="LiveId" clId="{E4DF069A-1DDC-4BC1-8A90-32363A4AF141}" dt="2024-10-14T11:39:27.597" v="26" actId="478"/>
          <ac:grpSpMkLst>
            <pc:docMk/>
            <pc:sldMk cId="0" sldId="272"/>
            <ac:grpSpMk id="2" creationId="{00000000-0000-0000-0000-000000000000}"/>
          </ac:grpSpMkLst>
        </pc:grpChg>
      </pc:sldChg>
      <pc:sldChg chg="addSp delSp modSp add del mod">
        <pc:chgData name="djamal haddouche" userId="cac8b73f40911fb8" providerId="LiveId" clId="{E4DF069A-1DDC-4BC1-8A90-32363A4AF141}" dt="2024-10-23T09:00:02.516" v="551" actId="2696"/>
        <pc:sldMkLst>
          <pc:docMk/>
          <pc:sldMk cId="2962799216" sldId="273"/>
        </pc:sldMkLst>
        <pc:spChg chg="add del mod">
          <ac:chgData name="djamal haddouche" userId="cac8b73f40911fb8" providerId="LiveId" clId="{E4DF069A-1DDC-4BC1-8A90-32363A4AF141}" dt="2024-10-23T08:50:40.898" v="505" actId="478"/>
          <ac:spMkLst>
            <pc:docMk/>
            <pc:sldMk cId="2962799216" sldId="273"/>
            <ac:spMk id="3" creationId="{BF1648A4-AD97-01A4-5EC5-9B7B0EE0C255}"/>
          </ac:spMkLst>
        </pc:spChg>
        <pc:spChg chg="del">
          <ac:chgData name="djamal haddouche" userId="cac8b73f40911fb8" providerId="LiveId" clId="{E4DF069A-1DDC-4BC1-8A90-32363A4AF141}" dt="2024-10-23T08:50:31.440" v="500" actId="478"/>
          <ac:spMkLst>
            <pc:docMk/>
            <pc:sldMk cId="2962799216" sldId="273"/>
            <ac:spMk id="6" creationId="{00000000-0000-0000-0000-000000000000}"/>
          </ac:spMkLst>
        </pc:spChg>
        <pc:spChg chg="del mod">
          <ac:chgData name="djamal haddouche" userId="cac8b73f40911fb8" providerId="LiveId" clId="{E4DF069A-1DDC-4BC1-8A90-32363A4AF141}" dt="2024-10-23T08:50:36.244" v="503" actId="478"/>
          <ac:spMkLst>
            <pc:docMk/>
            <pc:sldMk cId="2962799216" sldId="273"/>
            <ac:spMk id="7" creationId="{00000000-0000-0000-0000-000000000000}"/>
          </ac:spMkLst>
        </pc:spChg>
        <pc:spChg chg="del">
          <ac:chgData name="djamal haddouche" userId="cac8b73f40911fb8" providerId="LiveId" clId="{E4DF069A-1DDC-4BC1-8A90-32363A4AF141}" dt="2024-10-23T08:50:35.072" v="502" actId="478"/>
          <ac:spMkLst>
            <pc:docMk/>
            <pc:sldMk cId="2962799216" sldId="273"/>
            <ac:spMk id="8" creationId="{00000000-0000-0000-0000-000000000000}"/>
          </ac:spMkLst>
        </pc:spChg>
        <pc:spChg chg="del">
          <ac:chgData name="djamal haddouche" userId="cac8b73f40911fb8" providerId="LiveId" clId="{E4DF069A-1DDC-4BC1-8A90-32363A4AF141}" dt="2024-10-23T08:50:31.440" v="500" actId="478"/>
          <ac:spMkLst>
            <pc:docMk/>
            <pc:sldMk cId="2962799216" sldId="273"/>
            <ac:spMk id="9" creationId="{00000000-0000-0000-0000-000000000000}"/>
          </ac:spMkLst>
        </pc:spChg>
        <pc:spChg chg="del">
          <ac:chgData name="djamal haddouche" userId="cac8b73f40911fb8" providerId="LiveId" clId="{E4DF069A-1DDC-4BC1-8A90-32363A4AF141}" dt="2024-10-23T08:50:31.440" v="500" actId="478"/>
          <ac:spMkLst>
            <pc:docMk/>
            <pc:sldMk cId="2962799216" sldId="273"/>
            <ac:spMk id="10" creationId="{00000000-0000-0000-0000-000000000000}"/>
          </ac:spMkLst>
        </pc:spChg>
        <pc:spChg chg="del">
          <ac:chgData name="djamal haddouche" userId="cac8b73f40911fb8" providerId="LiveId" clId="{E4DF069A-1DDC-4BC1-8A90-32363A4AF141}" dt="2024-10-23T08:50:31.440" v="500" actId="478"/>
          <ac:spMkLst>
            <pc:docMk/>
            <pc:sldMk cId="2962799216" sldId="273"/>
            <ac:spMk id="11" creationId="{00000000-0000-0000-0000-000000000000}"/>
          </ac:spMkLst>
        </pc:spChg>
        <pc:spChg chg="del">
          <ac:chgData name="djamal haddouche" userId="cac8b73f40911fb8" providerId="LiveId" clId="{E4DF069A-1DDC-4BC1-8A90-32363A4AF141}" dt="2024-10-23T08:50:31.440" v="500" actId="478"/>
          <ac:spMkLst>
            <pc:docMk/>
            <pc:sldMk cId="2962799216" sldId="273"/>
            <ac:spMk id="12" creationId="{00000000-0000-0000-0000-000000000000}"/>
          </ac:spMkLst>
        </pc:spChg>
        <pc:spChg chg="del">
          <ac:chgData name="djamal haddouche" userId="cac8b73f40911fb8" providerId="LiveId" clId="{E4DF069A-1DDC-4BC1-8A90-32363A4AF141}" dt="2024-10-23T08:50:38.399" v="504" actId="478"/>
          <ac:spMkLst>
            <pc:docMk/>
            <pc:sldMk cId="2962799216" sldId="273"/>
            <ac:spMk id="15" creationId="{245F957B-6B85-705C-D81B-25D2923C39B1}"/>
          </ac:spMkLst>
        </pc:spChg>
        <pc:spChg chg="add mod">
          <ac:chgData name="djamal haddouche" userId="cac8b73f40911fb8" providerId="LiveId" clId="{E4DF069A-1DDC-4BC1-8A90-32363A4AF141}" dt="2024-10-23T08:51:29.110" v="529" actId="20577"/>
          <ac:spMkLst>
            <pc:docMk/>
            <pc:sldMk cId="2962799216" sldId="273"/>
            <ac:spMk id="26" creationId="{53AA5BF3-B143-9F37-DC04-84A7663896C5}"/>
          </ac:spMkLst>
        </pc:spChg>
        <pc:picChg chg="add mod">
          <ac:chgData name="djamal haddouche" userId="cac8b73f40911fb8" providerId="LiveId" clId="{E4DF069A-1DDC-4BC1-8A90-32363A4AF141}" dt="2024-10-23T08:52:29.620" v="539" actId="14100"/>
          <ac:picMkLst>
            <pc:docMk/>
            <pc:sldMk cId="2962799216" sldId="273"/>
            <ac:picMk id="5" creationId="{3675A35A-0F2A-EFA5-B7FC-8F44443F349B}"/>
          </ac:picMkLst>
        </pc:picChg>
        <pc:picChg chg="del">
          <ac:chgData name="djamal haddouche" userId="cac8b73f40911fb8" providerId="LiveId" clId="{E4DF069A-1DDC-4BC1-8A90-32363A4AF141}" dt="2024-10-23T08:50:31.440" v="500" actId="478"/>
          <ac:picMkLst>
            <pc:docMk/>
            <pc:sldMk cId="2962799216" sldId="273"/>
            <ac:picMk id="13" creationId="{CF0FE365-C0DE-3286-2990-425BB271D68D}"/>
          </ac:picMkLst>
        </pc:picChg>
        <pc:picChg chg="add mod">
          <ac:chgData name="djamal haddouche" userId="cac8b73f40911fb8" providerId="LiveId" clId="{E4DF069A-1DDC-4BC1-8A90-32363A4AF141}" dt="2024-10-23T08:53:20.244" v="548" actId="14100"/>
          <ac:picMkLst>
            <pc:docMk/>
            <pc:sldMk cId="2962799216" sldId="273"/>
            <ac:picMk id="16" creationId="{C1CFD23C-01E2-A34E-8EFE-2667798BE968}"/>
          </ac:picMkLst>
        </pc:picChg>
        <pc:picChg chg="add mod">
          <ac:chgData name="djamal haddouche" userId="cac8b73f40911fb8" providerId="LiveId" clId="{E4DF069A-1DDC-4BC1-8A90-32363A4AF141}" dt="2024-10-23T08:52:26.750" v="538" actId="14100"/>
          <ac:picMkLst>
            <pc:docMk/>
            <pc:sldMk cId="2962799216" sldId="273"/>
            <ac:picMk id="28" creationId="{89C15D9D-E520-8B63-5045-9B29EE447D40}"/>
          </ac:picMkLst>
        </pc:picChg>
      </pc:sldChg>
      <pc:sldMasterChg chg="setBg modSldLayout">
        <pc:chgData name="djamal haddouche" userId="cac8b73f40911fb8" providerId="LiveId" clId="{E4DF069A-1DDC-4BC1-8A90-32363A4AF141}" dt="2024-10-14T11:44:29.375" v="72"/>
        <pc:sldMasterMkLst>
          <pc:docMk/>
          <pc:sldMasterMk cId="1502908080" sldId="2147483776"/>
        </pc:sldMasterMkLst>
        <pc:sldLayoutChg chg="setBg">
          <pc:chgData name="djamal haddouche" userId="cac8b73f40911fb8" providerId="LiveId" clId="{E4DF069A-1DDC-4BC1-8A90-32363A4AF141}" dt="2024-10-14T11:44:29.375" v="72"/>
          <pc:sldLayoutMkLst>
            <pc:docMk/>
            <pc:sldMasterMk cId="1502908080" sldId="2147483776"/>
            <pc:sldLayoutMk cId="660577249" sldId="2147483777"/>
          </pc:sldLayoutMkLst>
        </pc:sldLayoutChg>
        <pc:sldLayoutChg chg="setBg">
          <pc:chgData name="djamal haddouche" userId="cac8b73f40911fb8" providerId="LiveId" clId="{E4DF069A-1DDC-4BC1-8A90-32363A4AF141}" dt="2024-10-14T11:44:29.375" v="72"/>
          <pc:sldLayoutMkLst>
            <pc:docMk/>
            <pc:sldMasterMk cId="1502908080" sldId="2147483776"/>
            <pc:sldLayoutMk cId="3853294533" sldId="2147483778"/>
          </pc:sldLayoutMkLst>
        </pc:sldLayoutChg>
        <pc:sldLayoutChg chg="setBg">
          <pc:chgData name="djamal haddouche" userId="cac8b73f40911fb8" providerId="LiveId" clId="{E4DF069A-1DDC-4BC1-8A90-32363A4AF141}" dt="2024-10-14T11:44:29.375" v="72"/>
          <pc:sldLayoutMkLst>
            <pc:docMk/>
            <pc:sldMasterMk cId="1502908080" sldId="2147483776"/>
            <pc:sldLayoutMk cId="2218767255" sldId="2147483779"/>
          </pc:sldLayoutMkLst>
        </pc:sldLayoutChg>
        <pc:sldLayoutChg chg="setBg">
          <pc:chgData name="djamal haddouche" userId="cac8b73f40911fb8" providerId="LiveId" clId="{E4DF069A-1DDC-4BC1-8A90-32363A4AF141}" dt="2024-10-14T11:44:29.375" v="72"/>
          <pc:sldLayoutMkLst>
            <pc:docMk/>
            <pc:sldMasterMk cId="1502908080" sldId="2147483776"/>
            <pc:sldLayoutMk cId="688635130" sldId="2147483780"/>
          </pc:sldLayoutMkLst>
        </pc:sldLayoutChg>
        <pc:sldLayoutChg chg="setBg">
          <pc:chgData name="djamal haddouche" userId="cac8b73f40911fb8" providerId="LiveId" clId="{E4DF069A-1DDC-4BC1-8A90-32363A4AF141}" dt="2024-10-14T11:44:29.375" v="72"/>
          <pc:sldLayoutMkLst>
            <pc:docMk/>
            <pc:sldMasterMk cId="1502908080" sldId="2147483776"/>
            <pc:sldLayoutMk cId="3301549656" sldId="2147483781"/>
          </pc:sldLayoutMkLst>
        </pc:sldLayoutChg>
        <pc:sldLayoutChg chg="setBg">
          <pc:chgData name="djamal haddouche" userId="cac8b73f40911fb8" providerId="LiveId" clId="{E4DF069A-1DDC-4BC1-8A90-32363A4AF141}" dt="2024-10-14T11:44:29.375" v="72"/>
          <pc:sldLayoutMkLst>
            <pc:docMk/>
            <pc:sldMasterMk cId="1502908080" sldId="2147483776"/>
            <pc:sldLayoutMk cId="2150739501" sldId="2147483782"/>
          </pc:sldLayoutMkLst>
        </pc:sldLayoutChg>
        <pc:sldLayoutChg chg="setBg">
          <pc:chgData name="djamal haddouche" userId="cac8b73f40911fb8" providerId="LiveId" clId="{E4DF069A-1DDC-4BC1-8A90-32363A4AF141}" dt="2024-10-14T11:44:29.375" v="72"/>
          <pc:sldLayoutMkLst>
            <pc:docMk/>
            <pc:sldMasterMk cId="1502908080" sldId="2147483776"/>
            <pc:sldLayoutMk cId="4011402324" sldId="2147483783"/>
          </pc:sldLayoutMkLst>
        </pc:sldLayoutChg>
        <pc:sldLayoutChg chg="setBg">
          <pc:chgData name="djamal haddouche" userId="cac8b73f40911fb8" providerId="LiveId" clId="{E4DF069A-1DDC-4BC1-8A90-32363A4AF141}" dt="2024-10-14T11:44:29.375" v="72"/>
          <pc:sldLayoutMkLst>
            <pc:docMk/>
            <pc:sldMasterMk cId="1502908080" sldId="2147483776"/>
            <pc:sldLayoutMk cId="49267044" sldId="2147483784"/>
          </pc:sldLayoutMkLst>
        </pc:sldLayoutChg>
        <pc:sldLayoutChg chg="setBg">
          <pc:chgData name="djamal haddouche" userId="cac8b73f40911fb8" providerId="LiveId" clId="{E4DF069A-1DDC-4BC1-8A90-32363A4AF141}" dt="2024-10-14T11:44:29.375" v="72"/>
          <pc:sldLayoutMkLst>
            <pc:docMk/>
            <pc:sldMasterMk cId="1502908080" sldId="2147483776"/>
            <pc:sldLayoutMk cId="2292748049" sldId="2147483785"/>
          </pc:sldLayoutMkLst>
        </pc:sldLayoutChg>
        <pc:sldLayoutChg chg="setBg">
          <pc:chgData name="djamal haddouche" userId="cac8b73f40911fb8" providerId="LiveId" clId="{E4DF069A-1DDC-4BC1-8A90-32363A4AF141}" dt="2024-10-14T11:44:29.375" v="72"/>
          <pc:sldLayoutMkLst>
            <pc:docMk/>
            <pc:sldMasterMk cId="1502908080" sldId="2147483776"/>
            <pc:sldLayoutMk cId="4082841989" sldId="2147483786"/>
          </pc:sldLayoutMkLst>
        </pc:sldLayoutChg>
        <pc:sldLayoutChg chg="setBg">
          <pc:chgData name="djamal haddouche" userId="cac8b73f40911fb8" providerId="LiveId" clId="{E4DF069A-1DDC-4BC1-8A90-32363A4AF141}" dt="2024-10-14T11:44:29.375" v="72"/>
          <pc:sldLayoutMkLst>
            <pc:docMk/>
            <pc:sldMasterMk cId="1502908080" sldId="2147483776"/>
            <pc:sldLayoutMk cId="2551252931" sldId="2147483787"/>
          </pc:sldLayoutMkLst>
        </pc:sldLayoutChg>
        <pc:sldLayoutChg chg="setBg">
          <pc:chgData name="djamal haddouche" userId="cac8b73f40911fb8" providerId="LiveId" clId="{E4DF069A-1DDC-4BC1-8A90-32363A4AF141}" dt="2024-10-14T11:44:29.375" v="72"/>
          <pc:sldLayoutMkLst>
            <pc:docMk/>
            <pc:sldMasterMk cId="1502908080" sldId="2147483776"/>
            <pc:sldLayoutMk cId="1384083656" sldId="2147483788"/>
          </pc:sldLayoutMkLst>
        </pc:sldLayoutChg>
        <pc:sldLayoutChg chg="setBg">
          <pc:chgData name="djamal haddouche" userId="cac8b73f40911fb8" providerId="LiveId" clId="{E4DF069A-1DDC-4BC1-8A90-32363A4AF141}" dt="2024-10-14T11:44:29.375" v="72"/>
          <pc:sldLayoutMkLst>
            <pc:docMk/>
            <pc:sldMasterMk cId="1502908080" sldId="2147483776"/>
            <pc:sldLayoutMk cId="1490068915" sldId="2147483789"/>
          </pc:sldLayoutMkLst>
        </pc:sldLayoutChg>
        <pc:sldLayoutChg chg="setBg">
          <pc:chgData name="djamal haddouche" userId="cac8b73f40911fb8" providerId="LiveId" clId="{E4DF069A-1DDC-4BC1-8A90-32363A4AF141}" dt="2024-10-14T11:44:29.375" v="72"/>
          <pc:sldLayoutMkLst>
            <pc:docMk/>
            <pc:sldMasterMk cId="1502908080" sldId="2147483776"/>
            <pc:sldLayoutMk cId="3735769095" sldId="2147483790"/>
          </pc:sldLayoutMkLst>
        </pc:sldLayoutChg>
        <pc:sldLayoutChg chg="setBg">
          <pc:chgData name="djamal haddouche" userId="cac8b73f40911fb8" providerId="LiveId" clId="{E4DF069A-1DDC-4BC1-8A90-32363A4AF141}" dt="2024-10-14T11:44:29.375" v="72"/>
          <pc:sldLayoutMkLst>
            <pc:docMk/>
            <pc:sldMasterMk cId="1502908080" sldId="2147483776"/>
            <pc:sldLayoutMk cId="2637951580" sldId="2147483791"/>
          </pc:sldLayoutMkLst>
        </pc:sldLayoutChg>
        <pc:sldLayoutChg chg="setBg">
          <pc:chgData name="djamal haddouche" userId="cac8b73f40911fb8" providerId="LiveId" clId="{E4DF069A-1DDC-4BC1-8A90-32363A4AF141}" dt="2024-10-14T11:44:29.375" v="72"/>
          <pc:sldLayoutMkLst>
            <pc:docMk/>
            <pc:sldMasterMk cId="1502908080" sldId="2147483776"/>
            <pc:sldLayoutMk cId="1354290723" sldId="2147483792"/>
          </pc:sldLayoutMkLst>
        </pc:sldLayoutChg>
        <pc:sldLayoutChg chg="setBg">
          <pc:chgData name="djamal haddouche" userId="cac8b73f40911fb8" providerId="LiveId" clId="{E4DF069A-1DDC-4BC1-8A90-32363A4AF141}" dt="2024-10-14T11:44:29.375" v="72"/>
          <pc:sldLayoutMkLst>
            <pc:docMk/>
            <pc:sldMasterMk cId="1502908080" sldId="2147483776"/>
            <pc:sldLayoutMk cId="972664373" sldId="2147483793"/>
          </pc:sldLayoutMkLst>
        </pc:sldLayoutChg>
        <pc:sldLayoutChg chg="setBg">
          <pc:chgData name="djamal haddouche" userId="cac8b73f40911fb8" providerId="LiveId" clId="{E4DF069A-1DDC-4BC1-8A90-32363A4AF141}" dt="2024-10-14T11:44:29.375" v="72"/>
          <pc:sldLayoutMkLst>
            <pc:docMk/>
            <pc:sldMasterMk cId="1502908080" sldId="2147483776"/>
            <pc:sldLayoutMk cId="3516420199" sldId="2147483794"/>
          </pc:sldLayoutMkLst>
        </pc:sldLayoutChg>
        <pc:sldLayoutChg chg="setBg">
          <pc:chgData name="djamal haddouche" userId="cac8b73f40911fb8" providerId="LiveId" clId="{E4DF069A-1DDC-4BC1-8A90-32363A4AF141}" dt="2024-10-14T11:44:29.375" v="72"/>
          <pc:sldLayoutMkLst>
            <pc:docMk/>
            <pc:sldMasterMk cId="1502908080" sldId="2147483776"/>
            <pc:sldLayoutMk cId="1279292569" sldId="2147483795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cnil.fr/cnil-direct/question/quels-sont-les-grands-principes-des-regles-de-protection-des-donnees?visiteur=part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cnil.fr/cnil-direct/question/quels-sont-les-grands-principes-des-regles-de-protection-des-donnees?visiteur=par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453DC-5812-45C0-ACD0-91163EC5D147}" type="doc">
      <dgm:prSet loTypeId="urn:microsoft.com/office/officeart/2005/8/layout/hChevron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7831AF4B-642E-4A9D-9C18-D888931BB2BF}">
      <dgm:prSet/>
      <dgm:spPr/>
      <dgm:t>
        <a:bodyPr/>
        <a:lstStyle/>
        <a:p>
          <a:r>
            <a:rPr lang="fr-FR" dirty="0"/>
            <a:t>automatiser la création d’un rapport sur l’égalité</a:t>
          </a:r>
        </a:p>
      </dgm:t>
    </dgm:pt>
    <dgm:pt modelId="{037C0B23-479B-4C42-BAF2-B0598117FECA}" type="parTrans" cxnId="{4C75094D-CC59-43C1-90F8-54C1F9DBAFB3}">
      <dgm:prSet/>
      <dgm:spPr/>
      <dgm:t>
        <a:bodyPr/>
        <a:lstStyle/>
        <a:p>
          <a:endParaRPr lang="fr-FR"/>
        </a:p>
      </dgm:t>
    </dgm:pt>
    <dgm:pt modelId="{19B47CE1-D7CD-4CF3-B7B2-7C3078044831}" type="sibTrans" cxnId="{4C75094D-CC59-43C1-90F8-54C1F9DBAFB3}">
      <dgm:prSet/>
      <dgm:spPr/>
      <dgm:t>
        <a:bodyPr/>
        <a:lstStyle/>
        <a:p>
          <a:endParaRPr lang="fr-FR"/>
        </a:p>
      </dgm:t>
    </dgm:pt>
    <dgm:pt modelId="{35FBFDB9-67D5-4772-A0CF-A4B1DCC8BAA0}">
      <dgm:prSet/>
      <dgm:spPr/>
      <dgm:t>
        <a:bodyPr/>
        <a:lstStyle/>
        <a:p>
          <a:r>
            <a:rPr lang="fr-FR" dirty="0"/>
            <a:t>générer un fichier.csv exploitable et délivrer un score d’égalité</a:t>
          </a:r>
        </a:p>
      </dgm:t>
    </dgm:pt>
    <dgm:pt modelId="{915DDE3E-864A-4AB1-8B47-AD09BDA4488F}" type="parTrans" cxnId="{23B4DFD3-533E-410A-BD24-6C98755E3060}">
      <dgm:prSet/>
      <dgm:spPr/>
      <dgm:t>
        <a:bodyPr/>
        <a:lstStyle/>
        <a:p>
          <a:endParaRPr lang="fr-FR"/>
        </a:p>
      </dgm:t>
    </dgm:pt>
    <dgm:pt modelId="{A6B0A09D-DEB7-4243-9D40-E22D282274F3}" type="sibTrans" cxnId="{23B4DFD3-533E-410A-BD24-6C98755E3060}">
      <dgm:prSet/>
      <dgm:spPr/>
      <dgm:t>
        <a:bodyPr/>
        <a:lstStyle/>
        <a:p>
          <a:endParaRPr lang="fr-FR"/>
        </a:p>
      </dgm:t>
    </dgm:pt>
    <dgm:pt modelId="{9273644C-A0BC-4F65-90FF-008A32CE8B21}">
      <dgm:prSet/>
      <dgm:spPr/>
      <dgm:t>
        <a:bodyPr/>
        <a:lstStyle/>
        <a:p>
          <a:r>
            <a:rPr lang="fr-FR"/>
            <a:t>un workflow avec le logiciel KNIME qui crée les graphiques du diagnostic</a:t>
          </a:r>
        </a:p>
      </dgm:t>
    </dgm:pt>
    <dgm:pt modelId="{CBC4F1C6-6F67-4D6F-9AAC-0A91D45042CB}" type="parTrans" cxnId="{7B8BA874-02B4-4913-8101-4A70A3BE0148}">
      <dgm:prSet/>
      <dgm:spPr/>
      <dgm:t>
        <a:bodyPr/>
        <a:lstStyle/>
        <a:p>
          <a:endParaRPr lang="fr-FR"/>
        </a:p>
      </dgm:t>
    </dgm:pt>
    <dgm:pt modelId="{500C2371-0212-42A1-9BD4-1B0934F56D72}" type="sibTrans" cxnId="{7B8BA874-02B4-4913-8101-4A70A3BE0148}">
      <dgm:prSet/>
      <dgm:spPr/>
      <dgm:t>
        <a:bodyPr/>
        <a:lstStyle/>
        <a:p>
          <a:endParaRPr lang="fr-FR"/>
        </a:p>
      </dgm:t>
    </dgm:pt>
    <dgm:pt modelId="{5D095471-68EC-441B-8833-93D0CF42E7E1}">
      <dgm:prSet/>
      <dgm:spPr/>
      <dgm:t>
        <a:bodyPr/>
        <a:lstStyle/>
        <a:p>
          <a:r>
            <a:rPr lang="fr-FR"/>
            <a:t>traiter les données dans le respect du</a:t>
          </a:r>
          <a:r>
            <a:rPr lang="fr-FR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RGPD</a:t>
          </a:r>
          <a:r>
            <a:rPr lang="fr-FR"/>
            <a:t>.</a:t>
          </a:r>
          <a:endParaRPr lang="fr-FR" dirty="0"/>
        </a:p>
      </dgm:t>
    </dgm:pt>
    <dgm:pt modelId="{A73A4064-58C4-40B6-913A-3C55FC458935}" type="parTrans" cxnId="{D013409D-00B5-42B2-9CA2-4B7291C89DCA}">
      <dgm:prSet/>
      <dgm:spPr/>
      <dgm:t>
        <a:bodyPr/>
        <a:lstStyle/>
        <a:p>
          <a:endParaRPr lang="fr-FR"/>
        </a:p>
      </dgm:t>
    </dgm:pt>
    <dgm:pt modelId="{DE3E013E-7FE9-4B8C-B403-CD90E6F9D4EB}" type="sibTrans" cxnId="{D013409D-00B5-42B2-9CA2-4B7291C89DCA}">
      <dgm:prSet/>
      <dgm:spPr/>
      <dgm:t>
        <a:bodyPr/>
        <a:lstStyle/>
        <a:p>
          <a:endParaRPr lang="fr-FR"/>
        </a:p>
      </dgm:t>
    </dgm:pt>
    <dgm:pt modelId="{59CC3FFC-3DFF-426F-8498-2A86A2872720}" type="pres">
      <dgm:prSet presAssocID="{6C8453DC-5812-45C0-ACD0-91163EC5D147}" presName="Name0" presStyleCnt="0">
        <dgm:presLayoutVars>
          <dgm:dir/>
          <dgm:resizeHandles val="exact"/>
        </dgm:presLayoutVars>
      </dgm:prSet>
      <dgm:spPr/>
    </dgm:pt>
    <dgm:pt modelId="{39A1EE3F-F130-456C-B99E-00E0FC28798F}" type="pres">
      <dgm:prSet presAssocID="{7831AF4B-642E-4A9D-9C18-D888931BB2BF}" presName="parTxOnly" presStyleLbl="node1" presStyleIdx="0" presStyleCnt="4">
        <dgm:presLayoutVars>
          <dgm:bulletEnabled val="1"/>
        </dgm:presLayoutVars>
      </dgm:prSet>
      <dgm:spPr/>
    </dgm:pt>
    <dgm:pt modelId="{BFC75474-1E70-4ED7-B1C0-257CF225488B}" type="pres">
      <dgm:prSet presAssocID="{19B47CE1-D7CD-4CF3-B7B2-7C3078044831}" presName="parSpace" presStyleCnt="0"/>
      <dgm:spPr/>
    </dgm:pt>
    <dgm:pt modelId="{D05EB4B4-722E-4F53-9736-AFAE85C15C69}" type="pres">
      <dgm:prSet presAssocID="{35FBFDB9-67D5-4772-A0CF-A4B1DCC8BAA0}" presName="parTxOnly" presStyleLbl="node1" presStyleIdx="1" presStyleCnt="4">
        <dgm:presLayoutVars>
          <dgm:bulletEnabled val="1"/>
        </dgm:presLayoutVars>
      </dgm:prSet>
      <dgm:spPr/>
    </dgm:pt>
    <dgm:pt modelId="{2FEC440C-FAC2-4008-8786-59ED18DDCE25}" type="pres">
      <dgm:prSet presAssocID="{A6B0A09D-DEB7-4243-9D40-E22D282274F3}" presName="parSpace" presStyleCnt="0"/>
      <dgm:spPr/>
    </dgm:pt>
    <dgm:pt modelId="{BB8A06BA-BF6C-488D-BEDE-A84621BF747F}" type="pres">
      <dgm:prSet presAssocID="{9273644C-A0BC-4F65-90FF-008A32CE8B21}" presName="parTxOnly" presStyleLbl="node1" presStyleIdx="2" presStyleCnt="4">
        <dgm:presLayoutVars>
          <dgm:bulletEnabled val="1"/>
        </dgm:presLayoutVars>
      </dgm:prSet>
      <dgm:spPr/>
    </dgm:pt>
    <dgm:pt modelId="{6F1A45C7-F7D1-4A14-BAB1-ACCF08EA4709}" type="pres">
      <dgm:prSet presAssocID="{500C2371-0212-42A1-9BD4-1B0934F56D72}" presName="parSpace" presStyleCnt="0"/>
      <dgm:spPr/>
    </dgm:pt>
    <dgm:pt modelId="{E980C0DB-0000-4D1A-A8AE-7A4DC89E06CD}" type="pres">
      <dgm:prSet presAssocID="{5D095471-68EC-441B-8833-93D0CF42E7E1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81CE632E-4E83-4B50-9680-16076AC1A6AB}" type="presOf" srcId="{35FBFDB9-67D5-4772-A0CF-A4B1DCC8BAA0}" destId="{D05EB4B4-722E-4F53-9736-AFAE85C15C69}" srcOrd="0" destOrd="0" presId="urn:microsoft.com/office/officeart/2005/8/layout/hChevron3"/>
    <dgm:cxn modelId="{FE363C5C-91CE-472C-ADB4-8A5394A90666}" type="presOf" srcId="{9273644C-A0BC-4F65-90FF-008A32CE8B21}" destId="{BB8A06BA-BF6C-488D-BEDE-A84621BF747F}" srcOrd="0" destOrd="0" presId="urn:microsoft.com/office/officeart/2005/8/layout/hChevron3"/>
    <dgm:cxn modelId="{4C75094D-CC59-43C1-90F8-54C1F9DBAFB3}" srcId="{6C8453DC-5812-45C0-ACD0-91163EC5D147}" destId="{7831AF4B-642E-4A9D-9C18-D888931BB2BF}" srcOrd="0" destOrd="0" parTransId="{037C0B23-479B-4C42-BAF2-B0598117FECA}" sibTransId="{19B47CE1-D7CD-4CF3-B7B2-7C3078044831}"/>
    <dgm:cxn modelId="{8027104D-59BB-4CDE-BE21-FD099D6B1A13}" type="presOf" srcId="{6C8453DC-5812-45C0-ACD0-91163EC5D147}" destId="{59CC3FFC-3DFF-426F-8498-2A86A2872720}" srcOrd="0" destOrd="0" presId="urn:microsoft.com/office/officeart/2005/8/layout/hChevron3"/>
    <dgm:cxn modelId="{7B8BA874-02B4-4913-8101-4A70A3BE0148}" srcId="{6C8453DC-5812-45C0-ACD0-91163EC5D147}" destId="{9273644C-A0BC-4F65-90FF-008A32CE8B21}" srcOrd="2" destOrd="0" parTransId="{CBC4F1C6-6F67-4D6F-9AAC-0A91D45042CB}" sibTransId="{500C2371-0212-42A1-9BD4-1B0934F56D72}"/>
    <dgm:cxn modelId="{D013409D-00B5-42B2-9CA2-4B7291C89DCA}" srcId="{6C8453DC-5812-45C0-ACD0-91163EC5D147}" destId="{5D095471-68EC-441B-8833-93D0CF42E7E1}" srcOrd="3" destOrd="0" parTransId="{A73A4064-58C4-40B6-913A-3C55FC458935}" sibTransId="{DE3E013E-7FE9-4B8C-B403-CD90E6F9D4EB}"/>
    <dgm:cxn modelId="{92C8FDB4-B36C-4719-B1AA-E01019D1FC2B}" type="presOf" srcId="{7831AF4B-642E-4A9D-9C18-D888931BB2BF}" destId="{39A1EE3F-F130-456C-B99E-00E0FC28798F}" srcOrd="0" destOrd="0" presId="urn:microsoft.com/office/officeart/2005/8/layout/hChevron3"/>
    <dgm:cxn modelId="{23B4DFD3-533E-410A-BD24-6C98755E3060}" srcId="{6C8453DC-5812-45C0-ACD0-91163EC5D147}" destId="{35FBFDB9-67D5-4772-A0CF-A4B1DCC8BAA0}" srcOrd="1" destOrd="0" parTransId="{915DDE3E-864A-4AB1-8B47-AD09BDA4488F}" sibTransId="{A6B0A09D-DEB7-4243-9D40-E22D282274F3}"/>
    <dgm:cxn modelId="{96D526F3-37C0-4C91-90D5-25D35582CBD2}" type="presOf" srcId="{5D095471-68EC-441B-8833-93D0CF42E7E1}" destId="{E980C0DB-0000-4D1A-A8AE-7A4DC89E06CD}" srcOrd="0" destOrd="0" presId="urn:microsoft.com/office/officeart/2005/8/layout/hChevron3"/>
    <dgm:cxn modelId="{2CFBB11C-8D9D-4B35-B9C2-7ED39AE64E55}" type="presParOf" srcId="{59CC3FFC-3DFF-426F-8498-2A86A2872720}" destId="{39A1EE3F-F130-456C-B99E-00E0FC28798F}" srcOrd="0" destOrd="0" presId="urn:microsoft.com/office/officeart/2005/8/layout/hChevron3"/>
    <dgm:cxn modelId="{ADED488D-08B3-47DB-B195-F05FED417FC6}" type="presParOf" srcId="{59CC3FFC-3DFF-426F-8498-2A86A2872720}" destId="{BFC75474-1E70-4ED7-B1C0-257CF225488B}" srcOrd="1" destOrd="0" presId="urn:microsoft.com/office/officeart/2005/8/layout/hChevron3"/>
    <dgm:cxn modelId="{BE01643F-C2CA-49A4-A685-29B0DE03A460}" type="presParOf" srcId="{59CC3FFC-3DFF-426F-8498-2A86A2872720}" destId="{D05EB4B4-722E-4F53-9736-AFAE85C15C69}" srcOrd="2" destOrd="0" presId="urn:microsoft.com/office/officeart/2005/8/layout/hChevron3"/>
    <dgm:cxn modelId="{58F21ABA-8D7F-4D7F-A3BB-CFAFF073342D}" type="presParOf" srcId="{59CC3FFC-3DFF-426F-8498-2A86A2872720}" destId="{2FEC440C-FAC2-4008-8786-59ED18DDCE25}" srcOrd="3" destOrd="0" presId="urn:microsoft.com/office/officeart/2005/8/layout/hChevron3"/>
    <dgm:cxn modelId="{B6A707A6-4A5C-42DF-8ED9-DB982D282BBA}" type="presParOf" srcId="{59CC3FFC-3DFF-426F-8498-2A86A2872720}" destId="{BB8A06BA-BF6C-488D-BEDE-A84621BF747F}" srcOrd="4" destOrd="0" presId="urn:microsoft.com/office/officeart/2005/8/layout/hChevron3"/>
    <dgm:cxn modelId="{3666D893-4AE6-4C67-9A16-14903ED6DA96}" type="presParOf" srcId="{59CC3FFC-3DFF-426F-8498-2A86A2872720}" destId="{6F1A45C7-F7D1-4A14-BAB1-ACCF08EA4709}" srcOrd="5" destOrd="0" presId="urn:microsoft.com/office/officeart/2005/8/layout/hChevron3"/>
    <dgm:cxn modelId="{9322944B-2773-44B9-A366-6D6A7767DCCC}" type="presParOf" srcId="{59CC3FFC-3DFF-426F-8498-2A86A2872720}" destId="{E980C0DB-0000-4D1A-A8AE-7A4DC89E06CD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1EE3F-F130-456C-B99E-00E0FC28798F}">
      <dsp:nvSpPr>
        <dsp:cNvPr id="0" name=""/>
        <dsp:cNvSpPr/>
      </dsp:nvSpPr>
      <dsp:spPr>
        <a:xfrm>
          <a:off x="2723" y="939373"/>
          <a:ext cx="2732633" cy="1093053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automatiser la création d’un rapport sur l’égalité</a:t>
          </a:r>
        </a:p>
      </dsp:txBody>
      <dsp:txXfrm>
        <a:off x="2723" y="939373"/>
        <a:ext cx="2459370" cy="1093053"/>
      </dsp:txXfrm>
    </dsp:sp>
    <dsp:sp modelId="{D05EB4B4-722E-4F53-9736-AFAE85C15C69}">
      <dsp:nvSpPr>
        <dsp:cNvPr id="0" name=""/>
        <dsp:cNvSpPr/>
      </dsp:nvSpPr>
      <dsp:spPr>
        <a:xfrm>
          <a:off x="2188830" y="939373"/>
          <a:ext cx="2732633" cy="1093053"/>
        </a:xfrm>
        <a:prstGeom prst="chevron">
          <a:avLst/>
        </a:prstGeom>
        <a:solidFill>
          <a:schemeClr val="accent4">
            <a:hueOff val="1375643"/>
            <a:satOff val="-1124"/>
            <a:lumOff val="-156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générer un fichier.csv exploitable et délivrer un score d’égalité</a:t>
          </a:r>
        </a:p>
      </dsp:txBody>
      <dsp:txXfrm>
        <a:off x="2735357" y="939373"/>
        <a:ext cx="1639580" cy="1093053"/>
      </dsp:txXfrm>
    </dsp:sp>
    <dsp:sp modelId="{BB8A06BA-BF6C-488D-BEDE-A84621BF747F}">
      <dsp:nvSpPr>
        <dsp:cNvPr id="0" name=""/>
        <dsp:cNvSpPr/>
      </dsp:nvSpPr>
      <dsp:spPr>
        <a:xfrm>
          <a:off x="4374936" y="939373"/>
          <a:ext cx="2732633" cy="1093053"/>
        </a:xfrm>
        <a:prstGeom prst="chevron">
          <a:avLst/>
        </a:prstGeom>
        <a:solidFill>
          <a:schemeClr val="accent4">
            <a:hueOff val="2751287"/>
            <a:satOff val="-2249"/>
            <a:lumOff val="-313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un workflow avec le logiciel KNIME qui crée les graphiques du diagnostic</a:t>
          </a:r>
        </a:p>
      </dsp:txBody>
      <dsp:txXfrm>
        <a:off x="4921463" y="939373"/>
        <a:ext cx="1639580" cy="1093053"/>
      </dsp:txXfrm>
    </dsp:sp>
    <dsp:sp modelId="{E980C0DB-0000-4D1A-A8AE-7A4DC89E06CD}">
      <dsp:nvSpPr>
        <dsp:cNvPr id="0" name=""/>
        <dsp:cNvSpPr/>
      </dsp:nvSpPr>
      <dsp:spPr>
        <a:xfrm>
          <a:off x="6561043" y="939373"/>
          <a:ext cx="2732633" cy="1093053"/>
        </a:xfrm>
        <a:prstGeom prst="chevron">
          <a:avLst/>
        </a:prstGeom>
        <a:solidFill>
          <a:schemeClr val="accent4">
            <a:hueOff val="4126930"/>
            <a:satOff val="-3373"/>
            <a:lumOff val="-470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traiter les données dans le respect du</a:t>
          </a:r>
          <a:r>
            <a:rPr lang="fr-FR" sz="1400" kern="120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RGPD</a:t>
          </a:r>
          <a:r>
            <a:rPr lang="fr-FR" sz="1400" kern="1200"/>
            <a:t>.</a:t>
          </a:r>
          <a:endParaRPr lang="fr-FR" sz="1400" kern="1200" dirty="0"/>
        </a:p>
      </dsp:txBody>
      <dsp:txXfrm>
        <a:off x="7107570" y="939373"/>
        <a:ext cx="1639580" cy="1093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577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84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2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083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068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76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951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290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664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4201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929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29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76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63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54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73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40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6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74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908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  <p:sldLayoutId id="2147483794" r:id="rId18"/>
    <p:sldLayoutId id="2147483795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lio-texte.clionautes.org/categorie/femme-et-genr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62901" y="1909648"/>
            <a:ext cx="3105150" cy="47448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90"/>
              </a:lnSpc>
            </a:pPr>
            <a:r>
              <a:rPr dirty="0">
                <a:solidFill>
                  <a:srgbClr val="FFFFFF"/>
                </a:solidFill>
              </a:rPr>
              <a:t>Analyse</a:t>
            </a:r>
            <a:r>
              <a:rPr spc="-140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des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62901" y="2468448"/>
            <a:ext cx="3584575" cy="47448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4"/>
              </a:lnSpc>
            </a:pP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indicateurs</a:t>
            </a:r>
            <a:r>
              <a:rPr sz="40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2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4000" b="1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2901" y="3014548"/>
            <a:ext cx="3822700" cy="47448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4"/>
              </a:lnSpc>
            </a:pP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l'égalité</a:t>
            </a:r>
            <a:r>
              <a:rPr sz="4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Arial"/>
                <a:cs typeface="Arial"/>
              </a:rPr>
              <a:t>femme-</a:t>
            </a:r>
            <a:endParaRPr sz="4000" b="1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62901" y="3560648"/>
            <a:ext cx="2710180" cy="44377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homme</a:t>
            </a:r>
            <a:r>
              <a:rPr sz="4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25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endParaRPr sz="4000" b="1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2901" y="4068648"/>
            <a:ext cx="2710180" cy="46990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respect</a:t>
            </a:r>
            <a:r>
              <a:rPr sz="4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25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endParaRPr sz="4000" b="1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2901" y="4614748"/>
            <a:ext cx="1479550" cy="51296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90"/>
              </a:lnSpc>
            </a:pPr>
            <a:r>
              <a:rPr sz="4000" b="1" spc="-20" dirty="0">
                <a:solidFill>
                  <a:srgbClr val="FFFFFF"/>
                </a:solidFill>
                <a:latin typeface="Arial"/>
                <a:cs typeface="Arial"/>
              </a:rPr>
              <a:t>RGPD</a:t>
            </a:r>
            <a:endParaRPr sz="4000" b="1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62900" y="5483863"/>
            <a:ext cx="2133499" cy="28212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fr-FR" sz="2400" b="1" dirty="0">
                <a:solidFill>
                  <a:srgbClr val="FFFFFF"/>
                </a:solidFill>
                <a:latin typeface="Arial"/>
                <a:cs typeface="Arial"/>
              </a:rPr>
              <a:t>Octobre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2024</a:t>
            </a:r>
            <a:endParaRPr sz="2400" b="1" dirty="0">
              <a:latin typeface="Arial"/>
              <a:cs typeface="Arial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F0FE365-C0DE-3286-2990-425BB271D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52600" y="1909648"/>
            <a:ext cx="5410300" cy="385634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5F957B-6B85-705C-D81B-25D2923C39B1}"/>
              </a:ext>
            </a:extLst>
          </p:cNvPr>
          <p:cNvSpPr txBox="1"/>
          <p:nvPr/>
        </p:nvSpPr>
        <p:spPr>
          <a:xfrm>
            <a:off x="1752600" y="5334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Projet8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2159" y="6048259"/>
            <a:ext cx="2179320" cy="5660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1000" y="241471"/>
            <a:ext cx="12023441" cy="519373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sz="3200" b="1" dirty="0">
                <a:highlight>
                  <a:srgbClr val="008000"/>
                </a:highlight>
                <a:latin typeface="Arial"/>
                <a:cs typeface="Arial"/>
              </a:rPr>
              <a:t>Etape</a:t>
            </a:r>
            <a:r>
              <a:rPr sz="3200" b="1" spc="-20" dirty="0">
                <a:highlight>
                  <a:srgbClr val="008000"/>
                </a:highlight>
                <a:latin typeface="Arial"/>
                <a:cs typeface="Arial"/>
              </a:rPr>
              <a:t> </a:t>
            </a:r>
            <a:r>
              <a:rPr sz="3200" b="1" dirty="0">
                <a:highlight>
                  <a:srgbClr val="008000"/>
                </a:highlight>
                <a:latin typeface="Arial"/>
                <a:cs typeface="Arial"/>
              </a:rPr>
              <a:t>2</a:t>
            </a:r>
            <a:r>
              <a:rPr sz="3200" b="1" spc="-15" dirty="0">
                <a:highlight>
                  <a:srgbClr val="008000"/>
                </a:highlight>
                <a:latin typeface="Arial"/>
                <a:cs typeface="Arial"/>
              </a:rPr>
              <a:t> </a:t>
            </a:r>
            <a:r>
              <a:rPr sz="3200" b="1" dirty="0">
                <a:highlight>
                  <a:srgbClr val="008000"/>
                </a:highlight>
                <a:latin typeface="Arial"/>
                <a:cs typeface="Arial"/>
              </a:rPr>
              <a:t>–</a:t>
            </a:r>
            <a:r>
              <a:rPr sz="3200" b="1" spc="-15" dirty="0">
                <a:highlight>
                  <a:srgbClr val="008000"/>
                </a:highlight>
                <a:latin typeface="Arial"/>
                <a:cs typeface="Arial"/>
              </a:rPr>
              <a:t> </a:t>
            </a:r>
            <a:r>
              <a:rPr lang="fr-FR" sz="3200" b="1" spc="-10" dirty="0">
                <a:highlight>
                  <a:srgbClr val="008000"/>
                </a:highlight>
                <a:latin typeface="Arial"/>
                <a:cs typeface="Arial"/>
              </a:rPr>
              <a:t>E</a:t>
            </a:r>
            <a:r>
              <a:rPr sz="3200" b="1" spc="-10" dirty="0" err="1">
                <a:highlight>
                  <a:srgbClr val="008000"/>
                </a:highlight>
                <a:latin typeface="Arial"/>
                <a:cs typeface="Arial"/>
              </a:rPr>
              <a:t>xtrait</a:t>
            </a:r>
            <a:r>
              <a:rPr sz="3200" b="1" spc="-10" dirty="0">
                <a:highlight>
                  <a:srgbClr val="008000"/>
                </a:highlight>
                <a:latin typeface="Arial"/>
                <a:cs typeface="Arial"/>
              </a:rPr>
              <a:t> </a:t>
            </a:r>
            <a:r>
              <a:rPr sz="3200" b="1" dirty="0">
                <a:highlight>
                  <a:srgbClr val="008000"/>
                </a:highlight>
                <a:latin typeface="Arial"/>
                <a:cs typeface="Arial"/>
              </a:rPr>
              <a:t>table</a:t>
            </a:r>
            <a:r>
              <a:rPr sz="3200" b="1" spc="-75" dirty="0">
                <a:highlight>
                  <a:srgbClr val="008000"/>
                </a:highlight>
                <a:latin typeface="Arial"/>
                <a:cs typeface="Arial"/>
              </a:rPr>
              <a:t> </a:t>
            </a:r>
            <a:r>
              <a:rPr sz="3200" b="1" dirty="0">
                <a:highlight>
                  <a:srgbClr val="008000"/>
                </a:highlight>
                <a:latin typeface="Arial"/>
                <a:cs typeface="Arial"/>
              </a:rPr>
              <a:t>RGPD</a:t>
            </a:r>
            <a:r>
              <a:rPr sz="3200" b="1" spc="-60" dirty="0">
                <a:highlight>
                  <a:srgbClr val="008000"/>
                </a:highlight>
                <a:latin typeface="Arial"/>
                <a:cs typeface="Arial"/>
              </a:rPr>
              <a:t> </a:t>
            </a:r>
            <a:r>
              <a:rPr sz="3200" b="1" spc="-10" dirty="0" err="1">
                <a:highlight>
                  <a:srgbClr val="008000"/>
                </a:highlight>
                <a:latin typeface="Arial"/>
                <a:cs typeface="Arial"/>
              </a:rPr>
              <a:t>générée</a:t>
            </a:r>
            <a:r>
              <a:rPr lang="fr-FR" sz="3200" b="1" spc="-10" dirty="0">
                <a:highlight>
                  <a:srgbClr val="008000"/>
                </a:highlight>
                <a:latin typeface="Arial"/>
                <a:cs typeface="Arial"/>
              </a:rPr>
              <a:t> (CSV)</a:t>
            </a:r>
            <a:endParaRPr sz="3200" dirty="0">
              <a:highlight>
                <a:srgbClr val="008000"/>
              </a:highlight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860" y="1066799"/>
            <a:ext cx="11892280" cy="49814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2159" y="6048259"/>
            <a:ext cx="2179320" cy="5660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4114" y="152400"/>
            <a:ext cx="11817886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sz="3200" dirty="0">
                <a:highlight>
                  <a:srgbClr val="008000"/>
                </a:highlight>
              </a:rPr>
              <a:t>Etape</a:t>
            </a:r>
            <a:r>
              <a:rPr sz="3200" spc="-20" dirty="0">
                <a:highlight>
                  <a:srgbClr val="008000"/>
                </a:highlight>
              </a:rPr>
              <a:t> </a:t>
            </a:r>
            <a:r>
              <a:rPr sz="3200" dirty="0">
                <a:highlight>
                  <a:srgbClr val="008000"/>
                </a:highlight>
              </a:rPr>
              <a:t>3</a:t>
            </a:r>
            <a:r>
              <a:rPr sz="3200" spc="-20" dirty="0">
                <a:highlight>
                  <a:srgbClr val="008000"/>
                </a:highlight>
              </a:rPr>
              <a:t> </a:t>
            </a:r>
            <a:r>
              <a:rPr sz="3200" spc="-50" dirty="0">
                <a:highlight>
                  <a:srgbClr val="008000"/>
                </a:highlight>
              </a:rPr>
              <a:t>– </a:t>
            </a:r>
            <a:r>
              <a:rPr sz="3200" spc="-10" dirty="0">
                <a:highlight>
                  <a:srgbClr val="008000"/>
                </a:highlight>
              </a:rPr>
              <a:t>génération </a:t>
            </a:r>
            <a:r>
              <a:rPr sz="3200" spc="-25" dirty="0">
                <a:highlight>
                  <a:srgbClr val="008000"/>
                </a:highlight>
              </a:rPr>
              <a:t>des </a:t>
            </a:r>
            <a:r>
              <a:rPr sz="3200" spc="-10" dirty="0">
                <a:highlight>
                  <a:srgbClr val="008000"/>
                </a:highlight>
              </a:rPr>
              <a:t>graphiques </a:t>
            </a:r>
            <a:r>
              <a:rPr sz="3200" dirty="0">
                <a:highlight>
                  <a:srgbClr val="008000"/>
                </a:highlight>
              </a:rPr>
              <a:t>et</a:t>
            </a:r>
            <a:r>
              <a:rPr sz="3200" spc="-10" dirty="0">
                <a:highlight>
                  <a:srgbClr val="008000"/>
                </a:highlight>
              </a:rPr>
              <a:t> données</a:t>
            </a:r>
            <a:endParaRPr sz="3200" dirty="0">
              <a:highlight>
                <a:srgbClr val="008000"/>
              </a:highlight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7000" y="879331"/>
            <a:ext cx="7005319" cy="57044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174" y="5751197"/>
            <a:ext cx="2179320" cy="5660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2824247"/>
            <a:ext cx="3429000" cy="1006686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sz="3200" dirty="0">
                <a:highlight>
                  <a:srgbClr val="008000"/>
                </a:highlight>
              </a:rPr>
              <a:t>1-</a:t>
            </a:r>
            <a:r>
              <a:rPr sz="3200" spc="-10" dirty="0">
                <a:highlight>
                  <a:srgbClr val="008000"/>
                </a:highlight>
              </a:rPr>
              <a:t> écart rémunération</a:t>
            </a:r>
            <a:endParaRPr sz="3200" dirty="0">
              <a:highlight>
                <a:srgbClr val="008000"/>
              </a:highlight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3800" y="282258"/>
            <a:ext cx="7783195" cy="62934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34576" y="364699"/>
            <a:ext cx="2179319" cy="5660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452" y="243163"/>
            <a:ext cx="5638800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140" indent="-472440">
              <a:lnSpc>
                <a:spcPts val="3815"/>
              </a:lnSpc>
              <a:spcBef>
                <a:spcPts val="100"/>
              </a:spcBef>
              <a:buAutoNum type="arabicPlain" startAt="2"/>
              <a:tabLst>
                <a:tab pos="485140" algn="l"/>
              </a:tabLst>
            </a:pPr>
            <a:r>
              <a:rPr sz="3200" spc="-10" dirty="0">
                <a:highlight>
                  <a:srgbClr val="008000"/>
                </a:highlight>
              </a:rPr>
              <a:t>augmentations</a:t>
            </a:r>
            <a:endParaRPr sz="3200" dirty="0">
              <a:highlight>
                <a:srgbClr val="008000"/>
              </a:highlight>
            </a:endParaRPr>
          </a:p>
          <a:p>
            <a:pPr marL="485140" indent="-472440">
              <a:lnSpc>
                <a:spcPts val="3815"/>
              </a:lnSpc>
              <a:buAutoNum type="arabicPlain" startAt="2"/>
              <a:tabLst>
                <a:tab pos="485140" algn="l"/>
              </a:tabLst>
            </a:pPr>
            <a:r>
              <a:rPr sz="3200" spc="-10" dirty="0">
                <a:highlight>
                  <a:srgbClr val="008000"/>
                </a:highlight>
              </a:rPr>
              <a:t>promotions</a:t>
            </a:r>
            <a:endParaRPr sz="3200" dirty="0">
              <a:highlight>
                <a:srgbClr val="008000"/>
              </a:highlight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107" y="1687322"/>
            <a:ext cx="5478602" cy="44299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3292" y="1687322"/>
            <a:ext cx="5379297" cy="43496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34576" y="364699"/>
            <a:ext cx="2179319" cy="5660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150180"/>
            <a:ext cx="10150912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140" indent="-472440">
              <a:lnSpc>
                <a:spcPts val="3815"/>
              </a:lnSpc>
              <a:spcBef>
                <a:spcPts val="100"/>
              </a:spcBef>
              <a:buAutoNum type="arabicPlain" startAt="4"/>
              <a:tabLst>
                <a:tab pos="485140" algn="l"/>
              </a:tabLst>
            </a:pPr>
            <a:r>
              <a:rPr sz="3200" dirty="0">
                <a:highlight>
                  <a:srgbClr val="008000"/>
                </a:highlight>
              </a:rPr>
              <a:t>retour</a:t>
            </a:r>
            <a:r>
              <a:rPr sz="3200" spc="-35" dirty="0">
                <a:highlight>
                  <a:srgbClr val="008000"/>
                </a:highlight>
              </a:rPr>
              <a:t> </a:t>
            </a:r>
            <a:r>
              <a:rPr sz="3200" spc="-10" dirty="0">
                <a:highlight>
                  <a:srgbClr val="008000"/>
                </a:highlight>
              </a:rPr>
              <a:t>maternité</a:t>
            </a:r>
            <a:endParaRPr sz="3200" dirty="0">
              <a:highlight>
                <a:srgbClr val="008000"/>
              </a:highlight>
            </a:endParaRPr>
          </a:p>
          <a:p>
            <a:pPr marL="485140" indent="-472440">
              <a:lnSpc>
                <a:spcPts val="3815"/>
              </a:lnSpc>
              <a:buAutoNum type="arabicPlain" startAt="4"/>
              <a:tabLst>
                <a:tab pos="485140" algn="l"/>
              </a:tabLst>
            </a:pPr>
            <a:r>
              <a:rPr sz="3200" dirty="0">
                <a:highlight>
                  <a:srgbClr val="008000"/>
                </a:highlight>
              </a:rPr>
              <a:t>hautes</a:t>
            </a:r>
            <a:r>
              <a:rPr sz="3200" spc="-55" dirty="0">
                <a:highlight>
                  <a:srgbClr val="008000"/>
                </a:highlight>
              </a:rPr>
              <a:t> </a:t>
            </a:r>
            <a:r>
              <a:rPr sz="3200" spc="-10" dirty="0">
                <a:highlight>
                  <a:srgbClr val="008000"/>
                </a:highlight>
              </a:rPr>
              <a:t>rémunérations</a:t>
            </a:r>
            <a:endParaRPr sz="3200" dirty="0">
              <a:highlight>
                <a:srgbClr val="008000"/>
              </a:highlight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774" y="1689732"/>
            <a:ext cx="5439079" cy="45780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8400" y="1689731"/>
            <a:ext cx="5664260" cy="45780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70887" y="705689"/>
            <a:ext cx="11914136" cy="4953000"/>
            <a:chOff x="22426" y="1444231"/>
            <a:chExt cx="12093575" cy="45669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26" y="1444231"/>
              <a:ext cx="12092975" cy="43469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51319" y="2240279"/>
              <a:ext cx="1722120" cy="3764279"/>
            </a:xfrm>
            <a:custGeom>
              <a:avLst/>
              <a:gdLst/>
              <a:ahLst/>
              <a:cxnLst/>
              <a:rect l="l" t="t" r="r" b="b"/>
              <a:pathLst>
                <a:path w="1722120" h="3764279">
                  <a:moveTo>
                    <a:pt x="1722120" y="47612"/>
                  </a:moveTo>
                  <a:lnTo>
                    <a:pt x="1674507" y="47612"/>
                  </a:lnTo>
                  <a:lnTo>
                    <a:pt x="1674507" y="3716667"/>
                  </a:lnTo>
                  <a:lnTo>
                    <a:pt x="1722120" y="3716667"/>
                  </a:lnTo>
                  <a:lnTo>
                    <a:pt x="1722120" y="47612"/>
                  </a:lnTo>
                  <a:close/>
                </a:path>
                <a:path w="1722120" h="3764279">
                  <a:moveTo>
                    <a:pt x="1722120" y="0"/>
                  </a:moveTo>
                  <a:lnTo>
                    <a:pt x="0" y="0"/>
                  </a:lnTo>
                  <a:lnTo>
                    <a:pt x="0" y="46990"/>
                  </a:lnTo>
                  <a:lnTo>
                    <a:pt x="0" y="3717290"/>
                  </a:lnTo>
                  <a:lnTo>
                    <a:pt x="0" y="3764280"/>
                  </a:lnTo>
                  <a:lnTo>
                    <a:pt x="1722120" y="3764280"/>
                  </a:lnTo>
                  <a:lnTo>
                    <a:pt x="1722120" y="3717290"/>
                  </a:lnTo>
                  <a:lnTo>
                    <a:pt x="47612" y="3717290"/>
                  </a:lnTo>
                  <a:lnTo>
                    <a:pt x="47612" y="46990"/>
                  </a:lnTo>
                  <a:lnTo>
                    <a:pt x="1722120" y="46990"/>
                  </a:lnTo>
                  <a:lnTo>
                    <a:pt x="172212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51319" y="2240280"/>
              <a:ext cx="1722120" cy="3764279"/>
            </a:xfrm>
            <a:custGeom>
              <a:avLst/>
              <a:gdLst/>
              <a:ahLst/>
              <a:cxnLst/>
              <a:rect l="l" t="t" r="r" b="b"/>
              <a:pathLst>
                <a:path w="1722120" h="3764279">
                  <a:moveTo>
                    <a:pt x="0" y="0"/>
                  </a:moveTo>
                  <a:lnTo>
                    <a:pt x="1722120" y="0"/>
                  </a:lnTo>
                  <a:lnTo>
                    <a:pt x="1722120" y="3764282"/>
                  </a:lnTo>
                  <a:lnTo>
                    <a:pt x="0" y="3764282"/>
                  </a:lnTo>
                  <a:lnTo>
                    <a:pt x="0" y="0"/>
                  </a:lnTo>
                  <a:close/>
                </a:path>
                <a:path w="1722120" h="3764279">
                  <a:moveTo>
                    <a:pt x="47617" y="47617"/>
                  </a:moveTo>
                  <a:lnTo>
                    <a:pt x="47617" y="3716662"/>
                  </a:lnTo>
                  <a:lnTo>
                    <a:pt x="1674500" y="3716662"/>
                  </a:lnTo>
                  <a:lnTo>
                    <a:pt x="1674500" y="47617"/>
                  </a:lnTo>
                  <a:lnTo>
                    <a:pt x="47617" y="47617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152400" y="-134424"/>
            <a:ext cx="8035175" cy="741227"/>
          </a:xfrm>
          <a:prstGeom prst="rect">
            <a:avLst/>
          </a:prstGeom>
        </p:spPr>
        <p:txBody>
          <a:bodyPr vert="horz" wrap="square" lIns="0" tIns="124458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008000"/>
                </a:highlight>
              </a:rPr>
              <a:t>Score</a:t>
            </a:r>
            <a:r>
              <a:rPr spc="-35" dirty="0">
                <a:highlight>
                  <a:srgbClr val="008000"/>
                </a:highlight>
              </a:rPr>
              <a:t> </a:t>
            </a:r>
            <a:r>
              <a:rPr dirty="0">
                <a:highlight>
                  <a:srgbClr val="008000"/>
                </a:highlight>
              </a:rPr>
              <a:t>par</a:t>
            </a:r>
            <a:r>
              <a:rPr spc="-25" dirty="0">
                <a:highlight>
                  <a:srgbClr val="008000"/>
                </a:highlight>
              </a:rPr>
              <a:t> </a:t>
            </a:r>
            <a:r>
              <a:rPr spc="-10" dirty="0">
                <a:highlight>
                  <a:srgbClr val="008000"/>
                </a:highlight>
              </a:rPr>
              <a:t>indicateur</a:t>
            </a:r>
          </a:p>
        </p:txBody>
      </p:sp>
      <p:sp>
        <p:nvSpPr>
          <p:cNvPr id="2" name="object 4"/>
          <p:cNvSpPr txBox="1"/>
          <p:nvPr/>
        </p:nvSpPr>
        <p:spPr>
          <a:xfrm>
            <a:off x="82987" y="5418134"/>
            <a:ext cx="4020114" cy="1107996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score</a:t>
            </a:r>
            <a:r>
              <a:rPr sz="3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lang="fr-FR" sz="3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r-FR" sz="3200" b="1" spc="-25" dirty="0">
                <a:solidFill>
                  <a:srgbClr val="FFFFFF"/>
                </a:solidFill>
                <a:latin typeface="Arial"/>
                <a:cs typeface="Arial"/>
              </a:rPr>
              <a:t>76</a:t>
            </a:r>
            <a:endParaRPr lang="fr-FR" sz="3200" dirty="0">
              <a:latin typeface="Arial"/>
              <a:cs typeface="Arial"/>
            </a:endParaRPr>
          </a:p>
          <a:p>
            <a:pPr algn="ctr"/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8000" y="1363248"/>
            <a:ext cx="7456665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5400" dirty="0">
                <a:solidFill>
                  <a:srgbClr val="F2F2F2"/>
                </a:solidFill>
              </a:rPr>
              <a:t>Merci</a:t>
            </a:r>
            <a:br>
              <a:rPr lang="fr-FR" sz="5400" dirty="0">
                <a:solidFill>
                  <a:srgbClr val="F2F2F2"/>
                </a:solidFill>
              </a:rPr>
            </a:br>
            <a:r>
              <a:rPr sz="5400" dirty="0">
                <a:solidFill>
                  <a:srgbClr val="F2F2F2"/>
                </a:solidFill>
              </a:rPr>
              <a:t>Des</a:t>
            </a:r>
            <a:r>
              <a:rPr sz="5400" spc="-85" dirty="0">
                <a:solidFill>
                  <a:srgbClr val="F2F2F2"/>
                </a:solidFill>
              </a:rPr>
              <a:t> </a:t>
            </a:r>
            <a:r>
              <a:rPr sz="5400" dirty="0">
                <a:solidFill>
                  <a:srgbClr val="F2F2F2"/>
                </a:solidFill>
              </a:rPr>
              <a:t>questions</a:t>
            </a:r>
            <a:r>
              <a:rPr sz="5400" spc="-100" dirty="0">
                <a:solidFill>
                  <a:srgbClr val="F2F2F2"/>
                </a:solidFill>
              </a:rPr>
              <a:t> </a:t>
            </a:r>
            <a:r>
              <a:rPr sz="5400" spc="-50" dirty="0">
                <a:solidFill>
                  <a:srgbClr val="F2F2F2"/>
                </a:solidFill>
              </a:rPr>
              <a:t>?</a:t>
            </a:r>
            <a:endParaRPr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16C68BF-B040-7656-A3BC-B98D2E82DEC1}"/>
              </a:ext>
            </a:extLst>
          </p:cNvPr>
          <p:cNvSpPr txBox="1"/>
          <p:nvPr/>
        </p:nvSpPr>
        <p:spPr>
          <a:xfrm>
            <a:off x="904568" y="3448665"/>
            <a:ext cx="952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highlight>
                  <a:srgbClr val="008000"/>
                </a:highlight>
              </a:rPr>
              <a:t>OBJECTIFS</a:t>
            </a:r>
          </a:p>
        </p:txBody>
      </p:sp>
      <p:graphicFrame>
        <p:nvGraphicFramePr>
          <p:cNvPr id="13" name="Diagramme 12">
            <a:extLst>
              <a:ext uri="{FF2B5EF4-FFF2-40B4-BE49-F238E27FC236}">
                <a16:creationId xmlns:a16="http://schemas.microsoft.com/office/drawing/2014/main" id="{2138FE0F-4766-C97F-EE41-2F9A06AA3D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722444"/>
              </p:ext>
            </p:extLst>
          </p:nvPr>
        </p:nvGraphicFramePr>
        <p:xfrm>
          <a:off x="1018868" y="3505200"/>
          <a:ext cx="92964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5988" y="220523"/>
            <a:ext cx="78701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008000"/>
                </a:highlight>
              </a:rPr>
              <a:t>Respect</a:t>
            </a:r>
            <a:r>
              <a:rPr spc="-70" dirty="0">
                <a:highlight>
                  <a:srgbClr val="008000"/>
                </a:highlight>
              </a:rPr>
              <a:t> </a:t>
            </a:r>
            <a:r>
              <a:rPr dirty="0">
                <a:highlight>
                  <a:srgbClr val="008000"/>
                </a:highlight>
              </a:rPr>
              <a:t>des</a:t>
            </a:r>
            <a:r>
              <a:rPr spc="-80" dirty="0">
                <a:highlight>
                  <a:srgbClr val="008000"/>
                </a:highlight>
              </a:rPr>
              <a:t> </a:t>
            </a:r>
            <a:r>
              <a:rPr dirty="0">
                <a:highlight>
                  <a:srgbClr val="008000"/>
                </a:highlight>
              </a:rPr>
              <a:t>six</a:t>
            </a:r>
            <a:r>
              <a:rPr spc="-75" dirty="0">
                <a:highlight>
                  <a:srgbClr val="008000"/>
                </a:highlight>
              </a:rPr>
              <a:t> </a:t>
            </a:r>
            <a:r>
              <a:rPr dirty="0">
                <a:highlight>
                  <a:srgbClr val="008000"/>
                </a:highlight>
              </a:rPr>
              <a:t>principes</a:t>
            </a:r>
            <a:r>
              <a:rPr spc="-80" dirty="0">
                <a:highlight>
                  <a:srgbClr val="008000"/>
                </a:highlight>
              </a:rPr>
              <a:t> </a:t>
            </a:r>
            <a:r>
              <a:rPr spc="-20" dirty="0">
                <a:highlight>
                  <a:srgbClr val="008000"/>
                </a:highlight>
              </a:rPr>
              <a:t>RGPD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8688" y="1034135"/>
            <a:ext cx="6882130" cy="19389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5"/>
              </a:lnSpc>
            </a:pP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Ne</a:t>
            </a:r>
            <a:r>
              <a:rPr sz="1700" b="1" spc="-40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collectez</a:t>
            </a:r>
            <a:r>
              <a:rPr sz="1700" b="1" spc="-40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que</a:t>
            </a:r>
            <a:r>
              <a:rPr sz="1700" b="1" spc="-35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les</a:t>
            </a:r>
            <a:r>
              <a:rPr sz="1700" b="1" spc="-35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données</a:t>
            </a:r>
            <a:r>
              <a:rPr sz="1700" b="1" spc="-35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vraiment</a:t>
            </a:r>
            <a:r>
              <a:rPr sz="1700" b="1" spc="-45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nécessaires</a:t>
            </a:r>
            <a:r>
              <a:rPr sz="1700" b="1" spc="-35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à</a:t>
            </a:r>
            <a:r>
              <a:rPr sz="1700" b="1" spc="-35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votre</a:t>
            </a:r>
            <a:r>
              <a:rPr sz="1700" b="1" spc="-35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objectif</a:t>
            </a:r>
            <a:endParaRPr sz="1700" dirty="0">
              <a:highlight>
                <a:srgbClr val="0000FF"/>
              </a:highlight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5988" y="1304919"/>
            <a:ext cx="852424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nom,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état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civil,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téléphone,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nb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d’enfants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supprimés,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date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naissance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remplacée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par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âge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688" y="1935835"/>
            <a:ext cx="1887855" cy="19389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5"/>
              </a:lnSpc>
            </a:pP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Soyez</a:t>
            </a:r>
            <a:r>
              <a:rPr sz="1700" b="1" spc="-40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transparent</a:t>
            </a:r>
            <a:endParaRPr sz="1700" dirty="0">
              <a:highlight>
                <a:srgbClr val="0000FF"/>
              </a:highlight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5988" y="2266044"/>
            <a:ext cx="783590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données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internes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collectées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dans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le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cadre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contrats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signés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avec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les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employés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688" y="2850235"/>
            <a:ext cx="5883275" cy="19389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5"/>
              </a:lnSpc>
            </a:pP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Organisez</a:t>
            </a:r>
            <a:r>
              <a:rPr sz="1700" b="1" spc="-45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et</a:t>
            </a:r>
            <a:r>
              <a:rPr sz="1700" b="1" spc="-45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facilitez</a:t>
            </a:r>
            <a:r>
              <a:rPr sz="1700" b="1" spc="-40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l’exercice</a:t>
            </a:r>
            <a:r>
              <a:rPr sz="1700" b="1" spc="-35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des</a:t>
            </a:r>
            <a:r>
              <a:rPr sz="1700" b="1" spc="-35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droits</a:t>
            </a:r>
            <a:r>
              <a:rPr sz="1700" b="1" spc="-40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des</a:t>
            </a:r>
            <a:r>
              <a:rPr sz="1700" b="1" spc="-35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personnes</a:t>
            </a:r>
            <a:endParaRPr sz="1700">
              <a:highlight>
                <a:srgbClr val="0000FF"/>
              </a:highlight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5988" y="3133868"/>
            <a:ext cx="42341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les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salariés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peuvent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contacter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le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service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RH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8688" y="3751935"/>
            <a:ext cx="3476625" cy="19389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0"/>
              </a:lnSpc>
            </a:pP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Fixez</a:t>
            </a:r>
            <a:r>
              <a:rPr sz="1700" b="1" spc="-30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des</a:t>
            </a:r>
            <a:r>
              <a:rPr sz="1700" b="1" spc="-25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durées</a:t>
            </a:r>
            <a:r>
              <a:rPr sz="1700" b="1" spc="-20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de</a:t>
            </a:r>
            <a:r>
              <a:rPr sz="1700" b="1" spc="-25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conservation</a:t>
            </a:r>
            <a:endParaRPr sz="1700" dirty="0">
              <a:highlight>
                <a:srgbClr val="0000FF"/>
              </a:highlight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988" y="4015254"/>
            <a:ext cx="560832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les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données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seront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archivées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une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fois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le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workflow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éxécuté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8688" y="4653635"/>
            <a:ext cx="4764405" cy="19389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Sécurisez</a:t>
            </a:r>
            <a:r>
              <a:rPr sz="1700" b="1" spc="-40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les</a:t>
            </a:r>
            <a:r>
              <a:rPr sz="1700" b="1" spc="-30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données</a:t>
            </a:r>
            <a:r>
              <a:rPr sz="1700" b="1" spc="-35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et</a:t>
            </a:r>
            <a:r>
              <a:rPr sz="1700" b="1" spc="-40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identifiez</a:t>
            </a:r>
            <a:r>
              <a:rPr sz="1700" b="1" spc="-40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les</a:t>
            </a:r>
            <a:r>
              <a:rPr sz="1700" b="1" spc="-30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risques</a:t>
            </a:r>
            <a:endParaRPr sz="1700" dirty="0">
              <a:highlight>
                <a:srgbClr val="0000FF"/>
              </a:highlight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8782" y="4973948"/>
            <a:ext cx="780986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les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données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sont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accessibles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uniquement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aux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services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RH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et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data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l’entreprise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8688" y="5568035"/>
            <a:ext cx="6264275" cy="19389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Inscrivez</a:t>
            </a:r>
            <a:r>
              <a:rPr sz="1700" b="1" spc="-40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la</a:t>
            </a:r>
            <a:r>
              <a:rPr sz="1700" b="1" spc="-35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mise</a:t>
            </a:r>
            <a:r>
              <a:rPr sz="1700" b="1" spc="-35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en</a:t>
            </a:r>
            <a:r>
              <a:rPr sz="1700" b="1" spc="-35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conformité</a:t>
            </a:r>
            <a:r>
              <a:rPr sz="1700" b="1" spc="-35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dans</a:t>
            </a:r>
            <a:r>
              <a:rPr sz="1700" b="1" spc="-35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une</a:t>
            </a:r>
            <a:r>
              <a:rPr sz="1700" b="1" spc="-35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démarche</a:t>
            </a:r>
            <a:r>
              <a:rPr sz="1700" b="1" spc="-35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FFFF"/>
                </a:solidFill>
                <a:highlight>
                  <a:srgbClr val="0000FF"/>
                </a:highlight>
                <a:latin typeface="Arial"/>
                <a:cs typeface="Arial"/>
              </a:rPr>
              <a:t>continue</a:t>
            </a:r>
            <a:endParaRPr sz="1700">
              <a:highlight>
                <a:srgbClr val="0000FF"/>
              </a:highlight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5988" y="5807776"/>
            <a:ext cx="76644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les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procédures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mise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en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conformité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seront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scrutées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et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ajustées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régulièrement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589" y="332201"/>
            <a:ext cx="8534400" cy="636581"/>
          </a:xfrm>
          <a:prstGeom prst="rect">
            <a:avLst/>
          </a:prstGeom>
        </p:spPr>
        <p:txBody>
          <a:bodyPr vert="horz" wrap="square" lIns="0" tIns="81785" rIns="0" bIns="0" rtlCol="0">
            <a:spAutoFit/>
          </a:bodyPr>
          <a:lstStyle/>
          <a:p>
            <a:pPr marL="735965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008000"/>
                </a:highlight>
              </a:rPr>
              <a:t>Bases</a:t>
            </a:r>
            <a:r>
              <a:rPr spc="-114" dirty="0">
                <a:highlight>
                  <a:srgbClr val="008000"/>
                </a:highlight>
              </a:rPr>
              <a:t> </a:t>
            </a:r>
            <a:r>
              <a:rPr dirty="0">
                <a:highlight>
                  <a:srgbClr val="008000"/>
                </a:highlight>
              </a:rPr>
              <a:t>de</a:t>
            </a:r>
            <a:r>
              <a:rPr spc="-100" dirty="0">
                <a:highlight>
                  <a:srgbClr val="008000"/>
                </a:highlight>
              </a:rPr>
              <a:t> </a:t>
            </a:r>
            <a:r>
              <a:rPr dirty="0">
                <a:highlight>
                  <a:srgbClr val="008000"/>
                </a:highlight>
              </a:rPr>
              <a:t>données</a:t>
            </a:r>
            <a:r>
              <a:rPr spc="-100" dirty="0">
                <a:highlight>
                  <a:srgbClr val="008000"/>
                </a:highlight>
              </a:rPr>
              <a:t> </a:t>
            </a:r>
            <a:r>
              <a:rPr spc="-10" dirty="0">
                <a:highlight>
                  <a:srgbClr val="008000"/>
                </a:highlight>
              </a:rPr>
              <a:t>initiales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5962" y="1408683"/>
            <a:ext cx="62903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6145" algn="l"/>
              </a:tabLst>
            </a:pPr>
            <a:r>
              <a:rPr sz="2800" b="1" spc="-10" dirty="0">
                <a:latin typeface="Arial"/>
                <a:cs typeface="Arial"/>
              </a:rPr>
              <a:t>REMUNERATION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10" dirty="0">
                <a:latin typeface="Arial"/>
                <a:cs typeface="Arial"/>
              </a:rPr>
              <a:t>SALARIE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9924" y="2197100"/>
            <a:ext cx="990600" cy="2286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0"/>
              </a:lnSpc>
            </a:pPr>
            <a:r>
              <a:rPr sz="1800" spc="-10" dirty="0">
                <a:latin typeface="Arial"/>
                <a:cs typeface="Arial"/>
              </a:rPr>
              <a:t>id_salarié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6674" y="2386076"/>
            <a:ext cx="2184400" cy="16713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50215" marR="442595" indent="-635" algn="ctr">
              <a:lnSpc>
                <a:spcPct val="102200"/>
              </a:lnSpc>
              <a:spcBef>
                <a:spcPts val="50"/>
              </a:spcBef>
            </a:pPr>
            <a:r>
              <a:rPr sz="1800" spc="-10" dirty="0">
                <a:latin typeface="Arial"/>
                <a:cs typeface="Arial"/>
              </a:rPr>
              <a:t>contrat </a:t>
            </a:r>
            <a:r>
              <a:rPr sz="1800" dirty="0">
                <a:latin typeface="Arial"/>
                <a:cs typeface="Arial"/>
              </a:rPr>
              <a:t>durée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hebdo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25"/>
              </a:lnSpc>
              <a:spcBef>
                <a:spcPts val="50"/>
              </a:spcBef>
            </a:pPr>
            <a:r>
              <a:rPr sz="1800" dirty="0">
                <a:latin typeface="Arial"/>
                <a:cs typeface="Arial"/>
              </a:rPr>
              <a:t>salaire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mensuel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25"/>
              </a:lnSpc>
            </a:pPr>
            <a:r>
              <a:rPr sz="1800" spc="-10" dirty="0">
                <a:latin typeface="Arial"/>
                <a:cs typeface="Arial"/>
              </a:rPr>
              <a:t>%variable</a:t>
            </a:r>
            <a:endParaRPr sz="1800">
              <a:latin typeface="Arial"/>
              <a:cs typeface="Arial"/>
            </a:endParaRPr>
          </a:p>
          <a:p>
            <a:pPr marL="399415" marR="391795" algn="ctr">
              <a:lnSpc>
                <a:spcPts val="2090"/>
              </a:lnSpc>
              <a:spcBef>
                <a:spcPts val="175"/>
              </a:spcBef>
            </a:pPr>
            <a:r>
              <a:rPr sz="1800" spc="-10" dirty="0">
                <a:latin typeface="Arial"/>
                <a:cs typeface="Arial"/>
              </a:rPr>
              <a:t>augmentation promotion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88964" y="2197100"/>
            <a:ext cx="990600" cy="2286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0"/>
              </a:lnSpc>
            </a:pPr>
            <a:r>
              <a:rPr sz="1800" spc="-10" dirty="0">
                <a:latin typeface="Arial"/>
                <a:cs typeface="Arial"/>
              </a:rPr>
              <a:t>id_salarié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4314" y="2386076"/>
            <a:ext cx="1727835" cy="19519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ctr">
              <a:lnSpc>
                <a:spcPct val="100400"/>
              </a:lnSpc>
              <a:spcBef>
                <a:spcPts val="90"/>
              </a:spcBef>
            </a:pPr>
            <a:r>
              <a:rPr sz="1800" spc="-20" dirty="0">
                <a:latin typeface="Arial"/>
                <a:cs typeface="Arial"/>
              </a:rPr>
              <a:t>sexe </a:t>
            </a:r>
            <a:r>
              <a:rPr sz="1800" strike="sngStrike" spc="-10" dirty="0">
                <a:latin typeface="Arial"/>
                <a:cs typeface="Arial"/>
              </a:rPr>
              <a:t>prénom/nom</a:t>
            </a:r>
            <a:r>
              <a:rPr sz="1800" strike="noStrike" spc="-10" dirty="0">
                <a:latin typeface="Arial"/>
                <a:cs typeface="Arial"/>
              </a:rPr>
              <a:t> </a:t>
            </a:r>
            <a:r>
              <a:rPr sz="1800" strike="sngStrike" spc="-10" dirty="0">
                <a:latin typeface="Arial"/>
                <a:cs typeface="Arial"/>
              </a:rPr>
              <a:t>téléphone</a:t>
            </a:r>
            <a:r>
              <a:rPr sz="1800" strike="noStrike" spc="-10" dirty="0">
                <a:latin typeface="Arial"/>
                <a:cs typeface="Arial"/>
              </a:rPr>
              <a:t> </a:t>
            </a:r>
            <a:r>
              <a:rPr sz="1800" strike="sngStrike" spc="-10" dirty="0">
                <a:latin typeface="Arial"/>
                <a:cs typeface="Arial"/>
              </a:rPr>
              <a:t>date_naissance</a:t>
            </a:r>
            <a:r>
              <a:rPr sz="1800" strike="noStrike" spc="-10" dirty="0">
                <a:latin typeface="Arial"/>
                <a:cs typeface="Arial"/>
              </a:rPr>
              <a:t> </a:t>
            </a:r>
            <a:r>
              <a:rPr sz="1800" strike="sngStrike" dirty="0">
                <a:latin typeface="Arial"/>
                <a:cs typeface="Arial"/>
              </a:rPr>
              <a:t>état</a:t>
            </a:r>
            <a:r>
              <a:rPr sz="1800" strike="sngStrike" spc="-20" dirty="0">
                <a:latin typeface="Arial"/>
                <a:cs typeface="Arial"/>
              </a:rPr>
              <a:t> </a:t>
            </a:r>
            <a:r>
              <a:rPr sz="1800" strike="sngStrike" spc="-10" dirty="0">
                <a:latin typeface="Arial"/>
                <a:cs typeface="Arial"/>
              </a:rPr>
              <a:t>civil</a:t>
            </a:r>
            <a:r>
              <a:rPr sz="1800" strike="noStrike" spc="-10" dirty="0">
                <a:latin typeface="Arial"/>
                <a:cs typeface="Arial"/>
              </a:rPr>
              <a:t> congé_maternité </a:t>
            </a:r>
            <a:r>
              <a:rPr sz="1800" strike="sngStrike" spc="-10" dirty="0">
                <a:latin typeface="Arial"/>
                <a:cs typeface="Arial"/>
              </a:rPr>
              <a:t>enfants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90849" y="1408683"/>
            <a:ext cx="18434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INFO_PRO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78924" y="2197100"/>
            <a:ext cx="990600" cy="2286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0"/>
              </a:lnSpc>
            </a:pPr>
            <a:r>
              <a:rPr sz="1800" spc="-10" dirty="0">
                <a:latin typeface="Arial"/>
                <a:cs typeface="Arial"/>
              </a:rPr>
              <a:t>id_salarié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42324" y="2386076"/>
            <a:ext cx="2451100" cy="14065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54050">
              <a:lnSpc>
                <a:spcPct val="102200"/>
              </a:lnSpc>
              <a:spcBef>
                <a:spcPts val="50"/>
              </a:spcBef>
            </a:pPr>
            <a:r>
              <a:rPr sz="1800" spc="-10" dirty="0">
                <a:latin typeface="Arial"/>
                <a:cs typeface="Arial"/>
              </a:rPr>
              <a:t>ancienneté </a:t>
            </a:r>
            <a:r>
              <a:rPr sz="1800" dirty="0">
                <a:latin typeface="Arial"/>
                <a:cs typeface="Arial"/>
              </a:rPr>
              <a:t>distance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domicile/travail</a:t>
            </a:r>
            <a:endParaRPr sz="1800">
              <a:latin typeface="Arial"/>
              <a:cs typeface="Arial"/>
            </a:endParaRPr>
          </a:p>
          <a:p>
            <a:pPr marL="494665" marR="487680" algn="ctr">
              <a:lnSpc>
                <a:spcPts val="2090"/>
              </a:lnSpc>
              <a:spcBef>
                <a:spcPts val="175"/>
              </a:spcBef>
            </a:pPr>
            <a:r>
              <a:rPr sz="1800" spc="-10" dirty="0">
                <a:latin typeface="Arial"/>
                <a:cs typeface="Arial"/>
              </a:rPr>
              <a:t>service work_accident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150"/>
              </a:lnSpc>
            </a:pPr>
            <a:r>
              <a:rPr sz="1800" dirty="0">
                <a:latin typeface="Arial"/>
                <a:cs typeface="Arial"/>
              </a:rPr>
              <a:t>niveau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satisfaction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13959" y="4548122"/>
            <a:ext cx="208756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b="1" spc="-100" dirty="0">
                <a:latin typeface="Arial"/>
                <a:cs typeface="Arial"/>
              </a:rPr>
              <a:t>DATA</a:t>
            </a:r>
            <a:r>
              <a:rPr lang="fr-FR" sz="2800" b="1" spc="-100" dirty="0">
                <a:latin typeface="Arial"/>
                <a:cs typeface="Arial"/>
              </a:rPr>
              <a:t> BASE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66309" y="5260340"/>
            <a:ext cx="331533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25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toutes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variables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sauf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barrées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ts val="2125"/>
              </a:lnSpc>
            </a:pPr>
            <a:r>
              <a:rPr sz="1800" dirty="0">
                <a:latin typeface="Arial"/>
                <a:cs typeface="Arial"/>
              </a:rPr>
              <a:t>+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bin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latin typeface="Arial"/>
                <a:cs typeface="Arial"/>
              </a:rPr>
              <a:t>+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salaire</a:t>
            </a:r>
            <a:r>
              <a:rPr sz="1800" spc="-20" dirty="0">
                <a:latin typeface="Arial"/>
                <a:cs typeface="Arial"/>
              </a:rPr>
              <a:t> total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4859" y="6162040"/>
            <a:ext cx="1130300" cy="2286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</a:pPr>
            <a:r>
              <a:rPr sz="1800" strike="sngStrike" dirty="0">
                <a:latin typeface="Arial"/>
                <a:cs typeface="Arial"/>
              </a:rPr>
              <a:t>-</a:t>
            </a:r>
            <a:r>
              <a:rPr sz="1800" strike="sngStrike" spc="-10" dirty="0">
                <a:latin typeface="Arial"/>
                <a:cs typeface="Arial"/>
              </a:rPr>
              <a:t> id_salarié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2383" y="4215384"/>
            <a:ext cx="917447" cy="91744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6047" y="4191000"/>
            <a:ext cx="917448" cy="9174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172" y="971693"/>
            <a:ext cx="8089822" cy="37377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22640" y="974432"/>
            <a:ext cx="3556000" cy="3683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9077" y="-55935"/>
            <a:ext cx="8534400" cy="1507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100"/>
              </a:spcBef>
            </a:pPr>
            <a:r>
              <a:rPr dirty="0"/>
              <a:t>Calcul</a:t>
            </a:r>
            <a:r>
              <a:rPr spc="-25" dirty="0"/>
              <a:t> </a:t>
            </a:r>
            <a:r>
              <a:rPr dirty="0"/>
              <a:t>du</a:t>
            </a:r>
            <a:r>
              <a:rPr spc="-35" dirty="0"/>
              <a:t> </a:t>
            </a:r>
            <a:r>
              <a:rPr dirty="0"/>
              <a:t>score</a:t>
            </a:r>
            <a:r>
              <a:rPr spc="-30" dirty="0"/>
              <a:t> </a:t>
            </a:r>
            <a:r>
              <a:rPr spc="-10" dirty="0"/>
              <a:t>d’égalité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D3F1EA3-EC65-B2E5-3A2B-20D7D2C3F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07" y="1451132"/>
            <a:ext cx="11856985" cy="54068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4212" y="4901030"/>
            <a:ext cx="8534400" cy="679671"/>
          </a:xfrm>
          <a:prstGeom prst="rect">
            <a:avLst/>
          </a:prstGeom>
        </p:spPr>
        <p:txBody>
          <a:bodyPr vert="horz" wrap="square" lIns="0" tIns="124458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highlight>
                  <a:srgbClr val="008000"/>
                </a:highlight>
              </a:rPr>
              <a:t>Méthodologie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8159" y="179565"/>
            <a:ext cx="2908299" cy="7553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3000" y="1230899"/>
            <a:ext cx="3350260" cy="3063875"/>
          </a:xfrm>
          <a:prstGeom prst="rect">
            <a:avLst/>
          </a:prstGeom>
          <a:ln w="63500">
            <a:solidFill>
              <a:srgbClr val="FFC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800" b="1" dirty="0">
                <a:latin typeface="Arial"/>
                <a:cs typeface="Arial"/>
              </a:rPr>
              <a:t>5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indicateurs</a:t>
            </a:r>
            <a:endParaRPr sz="2800" dirty="0">
              <a:latin typeface="Arial"/>
              <a:cs typeface="Arial"/>
            </a:endParaRPr>
          </a:p>
          <a:p>
            <a:pPr marL="294005" indent="-294005" algn="ctr">
              <a:lnSpc>
                <a:spcPct val="100000"/>
              </a:lnSpc>
              <a:spcBef>
                <a:spcPts val="3035"/>
              </a:spcBef>
              <a:buAutoNum type="arabicPlain"/>
              <a:tabLst>
                <a:tab pos="294005" algn="l"/>
              </a:tabLst>
            </a:pPr>
            <a:r>
              <a:rPr sz="2000" dirty="0">
                <a:latin typeface="Arial"/>
                <a:cs typeface="Arial"/>
              </a:rPr>
              <a:t>écart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rémunération</a:t>
            </a:r>
            <a:endParaRPr sz="2000" dirty="0">
              <a:latin typeface="Arial"/>
              <a:cs typeface="Arial"/>
            </a:endParaRPr>
          </a:p>
          <a:p>
            <a:pPr marL="294005" indent="-294005" algn="ctr">
              <a:lnSpc>
                <a:spcPct val="100000"/>
              </a:lnSpc>
              <a:spcBef>
                <a:spcPts val="1200"/>
              </a:spcBef>
              <a:buAutoNum type="arabicPlain"/>
              <a:tabLst>
                <a:tab pos="294005" algn="l"/>
              </a:tabLst>
            </a:pPr>
            <a:r>
              <a:rPr sz="2000" dirty="0">
                <a:latin typeface="Arial"/>
                <a:cs typeface="Arial"/>
              </a:rPr>
              <a:t>écart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augmentations</a:t>
            </a:r>
            <a:endParaRPr sz="2000" dirty="0">
              <a:latin typeface="Arial"/>
              <a:cs typeface="Arial"/>
            </a:endParaRPr>
          </a:p>
          <a:p>
            <a:pPr marL="294005" indent="-294005" algn="ctr">
              <a:lnSpc>
                <a:spcPct val="100000"/>
              </a:lnSpc>
              <a:spcBef>
                <a:spcPts val="1200"/>
              </a:spcBef>
              <a:buAutoNum type="arabicPlain"/>
              <a:tabLst>
                <a:tab pos="294005" algn="l"/>
              </a:tabLst>
            </a:pPr>
            <a:r>
              <a:rPr sz="2000" dirty="0">
                <a:latin typeface="Arial"/>
                <a:cs typeface="Arial"/>
              </a:rPr>
              <a:t>écart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promotions</a:t>
            </a:r>
            <a:endParaRPr sz="2000" dirty="0">
              <a:latin typeface="Arial"/>
              <a:cs typeface="Arial"/>
            </a:endParaRPr>
          </a:p>
          <a:p>
            <a:pPr marL="294005" indent="-294005" algn="ctr">
              <a:lnSpc>
                <a:spcPct val="100000"/>
              </a:lnSpc>
              <a:spcBef>
                <a:spcPts val="1200"/>
              </a:spcBef>
              <a:buAutoNum type="arabicPlain"/>
              <a:tabLst>
                <a:tab pos="294005" algn="l"/>
              </a:tabLst>
            </a:pPr>
            <a:r>
              <a:rPr sz="2000" dirty="0">
                <a:latin typeface="Arial"/>
                <a:cs typeface="Arial"/>
              </a:rPr>
              <a:t>retour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maternité</a:t>
            </a:r>
            <a:endParaRPr sz="2000" dirty="0">
              <a:latin typeface="Arial"/>
              <a:cs typeface="Arial"/>
            </a:endParaRPr>
          </a:p>
          <a:p>
            <a:pPr marL="294005" indent="-294005" algn="ctr">
              <a:lnSpc>
                <a:spcPct val="100000"/>
              </a:lnSpc>
              <a:spcBef>
                <a:spcPts val="1200"/>
              </a:spcBef>
              <a:buAutoNum type="arabicPlain"/>
              <a:tabLst>
                <a:tab pos="294005" algn="l"/>
              </a:tabLst>
            </a:pPr>
            <a:r>
              <a:rPr sz="2000" dirty="0">
                <a:latin typeface="Arial"/>
                <a:cs typeface="Arial"/>
              </a:rPr>
              <a:t>hautes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rémunérations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9400" y="1276698"/>
            <a:ext cx="3992879" cy="1986914"/>
          </a:xfrm>
          <a:prstGeom prst="rect">
            <a:avLst/>
          </a:prstGeom>
          <a:ln w="63500">
            <a:solidFill>
              <a:srgbClr val="FFC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sz="2800" b="1" dirty="0">
                <a:latin typeface="Arial"/>
                <a:cs typeface="Arial"/>
              </a:rPr>
              <a:t>3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fichiers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en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sortie</a:t>
            </a:r>
            <a:endParaRPr sz="2800">
              <a:latin typeface="Arial"/>
              <a:cs typeface="Arial"/>
            </a:endParaRPr>
          </a:p>
          <a:p>
            <a:pPr marL="294005" indent="-294005" algn="ctr">
              <a:lnSpc>
                <a:spcPct val="100000"/>
              </a:lnSpc>
              <a:spcBef>
                <a:spcPts val="2240"/>
              </a:spcBef>
              <a:buAutoNum type="arabicPlain"/>
              <a:tabLst>
                <a:tab pos="294005" algn="l"/>
              </a:tabLst>
            </a:pPr>
            <a:r>
              <a:rPr sz="2000" spc="-10" dirty="0">
                <a:latin typeface="Arial"/>
                <a:cs typeface="Arial"/>
              </a:rPr>
              <a:t>table_RGPD.csv</a:t>
            </a:r>
            <a:endParaRPr sz="2000">
              <a:latin typeface="Arial"/>
              <a:cs typeface="Arial"/>
            </a:endParaRPr>
          </a:p>
          <a:p>
            <a:pPr marL="294005" indent="-294005" algn="ctr">
              <a:lnSpc>
                <a:spcPct val="100000"/>
              </a:lnSpc>
              <a:spcBef>
                <a:spcPts val="815"/>
              </a:spcBef>
              <a:buAutoNum type="arabicPlain"/>
              <a:tabLst>
                <a:tab pos="294005" algn="l"/>
              </a:tabLst>
            </a:pPr>
            <a:r>
              <a:rPr sz="2000" spc="-10" dirty="0">
                <a:latin typeface="Arial"/>
                <a:cs typeface="Arial"/>
              </a:rPr>
              <a:t>données_calcul_indicateur.xlsx</a:t>
            </a:r>
            <a:endParaRPr sz="2000">
              <a:latin typeface="Arial"/>
              <a:cs typeface="Arial"/>
            </a:endParaRPr>
          </a:p>
          <a:p>
            <a:pPr marL="294005" indent="-294005" algn="ctr">
              <a:lnSpc>
                <a:spcPct val="100000"/>
              </a:lnSpc>
              <a:spcBef>
                <a:spcPts val="1200"/>
              </a:spcBef>
              <a:buAutoNum type="arabicPlain"/>
              <a:tabLst>
                <a:tab pos="294005" algn="l"/>
              </a:tabLst>
            </a:pPr>
            <a:r>
              <a:rPr sz="2000" spc="-10" dirty="0">
                <a:latin typeface="Arial"/>
                <a:cs typeface="Arial"/>
              </a:rPr>
              <a:t>graphiques_égalité_HF.xlsx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9399" y="3962400"/>
            <a:ext cx="3992879" cy="2140585"/>
          </a:xfrm>
          <a:prstGeom prst="rect">
            <a:avLst/>
          </a:prstGeom>
          <a:ln w="63500">
            <a:solidFill>
              <a:srgbClr val="FFC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800" b="1" dirty="0">
                <a:latin typeface="Arial"/>
                <a:cs typeface="Arial"/>
              </a:rPr>
              <a:t>2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règles</a:t>
            </a:r>
            <a:endParaRPr sz="2800" dirty="0">
              <a:latin typeface="Arial"/>
              <a:cs typeface="Arial"/>
            </a:endParaRPr>
          </a:p>
          <a:p>
            <a:pPr marL="294005" indent="-294005" algn="ctr">
              <a:lnSpc>
                <a:spcPct val="100000"/>
              </a:lnSpc>
              <a:spcBef>
                <a:spcPts val="3035"/>
              </a:spcBef>
              <a:buAutoNum type="arabicPlain"/>
              <a:tabLst>
                <a:tab pos="294005" algn="l"/>
              </a:tabLst>
            </a:pPr>
            <a:r>
              <a:rPr sz="2000" dirty="0">
                <a:latin typeface="Arial"/>
                <a:cs typeface="Arial"/>
              </a:rPr>
              <a:t>respect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6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principes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RGPD</a:t>
            </a:r>
            <a:endParaRPr sz="2000" dirty="0">
              <a:latin typeface="Arial"/>
              <a:cs typeface="Arial"/>
            </a:endParaRPr>
          </a:p>
          <a:p>
            <a:pPr marL="190500" marR="182880" indent="294005" algn="ctr">
              <a:lnSpc>
                <a:spcPct val="150000"/>
              </a:lnSpc>
              <a:buAutoNum type="arabicPlain"/>
              <a:tabLst>
                <a:tab pos="484505" algn="l"/>
              </a:tabLst>
            </a:pPr>
            <a:r>
              <a:rPr sz="2000" dirty="0">
                <a:latin typeface="Arial"/>
                <a:cs typeface="Arial"/>
              </a:rPr>
              <a:t>respect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principe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qualité </a:t>
            </a:r>
            <a:r>
              <a:rPr sz="2000" dirty="0">
                <a:latin typeface="Arial"/>
                <a:cs typeface="Arial"/>
              </a:rPr>
              <a:t>des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données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3168650" y="2"/>
            <a:ext cx="8672830" cy="6614795"/>
            <a:chOff x="3168650" y="2"/>
            <a:chExt cx="8672830" cy="66147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2159" y="6048259"/>
              <a:ext cx="2179320" cy="5660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8650" y="2"/>
              <a:ext cx="6615430" cy="618948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2597686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3200" dirty="0">
                <a:highlight>
                  <a:srgbClr val="008000"/>
                </a:highlight>
              </a:rPr>
              <a:t>Etape</a:t>
            </a:r>
            <a:r>
              <a:rPr sz="3200" spc="-20" dirty="0">
                <a:highlight>
                  <a:srgbClr val="008000"/>
                </a:highlight>
              </a:rPr>
              <a:t> </a:t>
            </a:r>
            <a:r>
              <a:rPr sz="3200" dirty="0">
                <a:highlight>
                  <a:srgbClr val="008000"/>
                </a:highlight>
              </a:rPr>
              <a:t>1</a:t>
            </a:r>
            <a:r>
              <a:rPr sz="3200" spc="-20" dirty="0">
                <a:highlight>
                  <a:srgbClr val="008000"/>
                </a:highlight>
              </a:rPr>
              <a:t> </a:t>
            </a:r>
            <a:r>
              <a:rPr sz="3200" spc="-50" dirty="0">
                <a:highlight>
                  <a:srgbClr val="008000"/>
                </a:highlight>
              </a:rPr>
              <a:t>– </a:t>
            </a:r>
            <a:r>
              <a:rPr sz="3200" spc="-10" dirty="0">
                <a:highlight>
                  <a:srgbClr val="008000"/>
                </a:highlight>
              </a:rPr>
              <a:t>chargement </a:t>
            </a:r>
            <a:r>
              <a:rPr sz="3200" dirty="0">
                <a:highlight>
                  <a:srgbClr val="008000"/>
                </a:highlight>
              </a:rPr>
              <a:t>et</a:t>
            </a:r>
            <a:r>
              <a:rPr sz="3200" spc="-10" dirty="0">
                <a:highlight>
                  <a:srgbClr val="008000"/>
                </a:highlight>
              </a:rPr>
              <a:t> nettoyage </a:t>
            </a:r>
            <a:r>
              <a:rPr sz="3200" dirty="0">
                <a:highlight>
                  <a:srgbClr val="008000"/>
                </a:highlight>
              </a:rPr>
              <a:t>des</a:t>
            </a:r>
            <a:r>
              <a:rPr sz="3200" spc="-25" dirty="0">
                <a:highlight>
                  <a:srgbClr val="008000"/>
                </a:highlight>
              </a:rPr>
              <a:t> df</a:t>
            </a:r>
            <a:endParaRPr sz="3200" dirty="0">
              <a:highlight>
                <a:srgbClr val="0080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329775" y="0"/>
            <a:ext cx="8512175" cy="6614795"/>
            <a:chOff x="3329775" y="0"/>
            <a:chExt cx="8512175" cy="66147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2160" y="6048259"/>
              <a:ext cx="2179320" cy="5660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9775" y="0"/>
              <a:ext cx="6332385" cy="641497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28600" y="381000"/>
            <a:ext cx="2750086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highlight>
                  <a:srgbClr val="008000"/>
                </a:highlight>
                <a:latin typeface="Arial"/>
                <a:cs typeface="Arial"/>
              </a:rPr>
              <a:t>Etape</a:t>
            </a:r>
            <a:r>
              <a:rPr sz="3200" b="1" spc="-20" dirty="0">
                <a:highlight>
                  <a:srgbClr val="008000"/>
                </a:highlight>
                <a:latin typeface="Arial"/>
                <a:cs typeface="Arial"/>
              </a:rPr>
              <a:t> </a:t>
            </a:r>
            <a:r>
              <a:rPr sz="3200" b="1" dirty="0">
                <a:highlight>
                  <a:srgbClr val="008000"/>
                </a:highlight>
                <a:latin typeface="Arial"/>
                <a:cs typeface="Arial"/>
              </a:rPr>
              <a:t>2</a:t>
            </a:r>
            <a:r>
              <a:rPr sz="3200" b="1" spc="-20" dirty="0">
                <a:highlight>
                  <a:srgbClr val="008000"/>
                </a:highlight>
                <a:latin typeface="Arial"/>
                <a:cs typeface="Arial"/>
              </a:rPr>
              <a:t> </a:t>
            </a:r>
            <a:r>
              <a:rPr sz="3200" b="1" spc="-50" dirty="0">
                <a:highlight>
                  <a:srgbClr val="008000"/>
                </a:highlight>
                <a:latin typeface="Arial"/>
                <a:cs typeface="Arial"/>
              </a:rPr>
              <a:t>– </a:t>
            </a:r>
            <a:r>
              <a:rPr sz="3200" b="1" spc="-10" dirty="0">
                <a:highlight>
                  <a:srgbClr val="008000"/>
                </a:highlight>
                <a:latin typeface="Arial"/>
                <a:cs typeface="Arial"/>
              </a:rPr>
              <a:t>jointure, vérification statistique, nettoyage </a:t>
            </a:r>
            <a:r>
              <a:rPr sz="3200" b="1" dirty="0">
                <a:highlight>
                  <a:srgbClr val="008000"/>
                </a:highlight>
                <a:latin typeface="Arial"/>
                <a:cs typeface="Arial"/>
              </a:rPr>
              <a:t>du</a:t>
            </a:r>
            <a:r>
              <a:rPr sz="3200" b="1" spc="-20" dirty="0">
                <a:highlight>
                  <a:srgbClr val="008000"/>
                </a:highlight>
                <a:latin typeface="Arial"/>
                <a:cs typeface="Arial"/>
              </a:rPr>
              <a:t> </a:t>
            </a:r>
            <a:r>
              <a:rPr sz="3200" b="1" dirty="0">
                <a:highlight>
                  <a:srgbClr val="008000"/>
                </a:highlight>
                <a:latin typeface="Arial"/>
                <a:cs typeface="Arial"/>
              </a:rPr>
              <a:t>df</a:t>
            </a:r>
            <a:r>
              <a:rPr sz="3200" b="1" spc="-10" dirty="0">
                <a:highlight>
                  <a:srgbClr val="008000"/>
                </a:highlight>
                <a:latin typeface="Arial"/>
                <a:cs typeface="Arial"/>
              </a:rPr>
              <a:t> final</a:t>
            </a:r>
            <a:endParaRPr sz="3200" dirty="0">
              <a:highlight>
                <a:srgbClr val="008000"/>
              </a:highlight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2159" y="6048259"/>
            <a:ext cx="2179320" cy="5660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8200" y="228600"/>
            <a:ext cx="6205737" cy="519373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50"/>
              </a:spcBef>
            </a:pPr>
            <a:r>
              <a:rPr sz="3200" b="1" dirty="0">
                <a:highlight>
                  <a:srgbClr val="008000"/>
                </a:highlight>
                <a:latin typeface="Arial"/>
                <a:cs typeface="Arial"/>
              </a:rPr>
              <a:t>Etape</a:t>
            </a:r>
            <a:r>
              <a:rPr sz="3200" b="1" spc="-20" dirty="0">
                <a:highlight>
                  <a:srgbClr val="008000"/>
                </a:highlight>
                <a:latin typeface="Arial"/>
                <a:cs typeface="Arial"/>
              </a:rPr>
              <a:t> </a:t>
            </a:r>
            <a:r>
              <a:rPr sz="3200" b="1" dirty="0">
                <a:highlight>
                  <a:srgbClr val="008000"/>
                </a:highlight>
                <a:latin typeface="Arial"/>
                <a:cs typeface="Arial"/>
              </a:rPr>
              <a:t>2</a:t>
            </a:r>
            <a:r>
              <a:rPr sz="3200" b="1" spc="-15" dirty="0">
                <a:highlight>
                  <a:srgbClr val="008000"/>
                </a:highlight>
                <a:latin typeface="Arial"/>
                <a:cs typeface="Arial"/>
              </a:rPr>
              <a:t> </a:t>
            </a:r>
            <a:r>
              <a:rPr sz="3200" b="1" dirty="0">
                <a:highlight>
                  <a:srgbClr val="008000"/>
                </a:highlight>
                <a:latin typeface="Arial"/>
                <a:cs typeface="Arial"/>
              </a:rPr>
              <a:t>–</a:t>
            </a:r>
            <a:r>
              <a:rPr sz="3200" b="1" spc="-15" dirty="0">
                <a:highlight>
                  <a:srgbClr val="008000"/>
                </a:highlight>
                <a:latin typeface="Arial"/>
                <a:cs typeface="Arial"/>
              </a:rPr>
              <a:t> </a:t>
            </a:r>
            <a:r>
              <a:rPr sz="3200" b="1" spc="-10" dirty="0">
                <a:highlight>
                  <a:srgbClr val="008000"/>
                </a:highlight>
                <a:latin typeface="Arial"/>
                <a:cs typeface="Arial"/>
              </a:rPr>
              <a:t>extrait Statistics</a:t>
            </a:r>
            <a:endParaRPr sz="3200" dirty="0">
              <a:highlight>
                <a:srgbClr val="008000"/>
              </a:highlight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24765" y="990601"/>
            <a:ext cx="12216765" cy="1936086"/>
            <a:chOff x="3803" y="425961"/>
            <a:chExt cx="12216765" cy="15487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" y="425961"/>
              <a:ext cx="12188196" cy="154859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751819" y="486536"/>
              <a:ext cx="1437005" cy="1051560"/>
            </a:xfrm>
            <a:custGeom>
              <a:avLst/>
              <a:gdLst/>
              <a:ahLst/>
              <a:cxnLst/>
              <a:rect l="l" t="t" r="r" b="b"/>
              <a:pathLst>
                <a:path w="1437004" h="1051560">
                  <a:moveTo>
                    <a:pt x="0" y="0"/>
                  </a:moveTo>
                  <a:lnTo>
                    <a:pt x="1436380" y="0"/>
                  </a:lnTo>
                  <a:lnTo>
                    <a:pt x="1436380" y="1051350"/>
                  </a:lnTo>
                  <a:lnTo>
                    <a:pt x="0" y="1051350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169100"/>
            <a:ext cx="12188201" cy="28791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TM02900771[[fn=Secteur]]</Template>
  <TotalTime>2292</TotalTime>
  <Words>358</Words>
  <Application>Microsoft Office PowerPoint</Application>
  <PresentationFormat>Grand écran</PresentationFormat>
  <Paragraphs>73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Secteur</vt:lpstr>
      <vt:lpstr>Analyse des</vt:lpstr>
      <vt:lpstr>Présentation PowerPoint</vt:lpstr>
      <vt:lpstr>Respect des six principes RGPD</vt:lpstr>
      <vt:lpstr>Bases de données initiales</vt:lpstr>
      <vt:lpstr>Calcul du score d’égalité</vt:lpstr>
      <vt:lpstr>Méthodologie</vt:lpstr>
      <vt:lpstr>Etape 1 – chargement et nettoyage des df</vt:lpstr>
      <vt:lpstr>Présentation PowerPoint</vt:lpstr>
      <vt:lpstr>Présentation PowerPoint</vt:lpstr>
      <vt:lpstr>Présentation PowerPoint</vt:lpstr>
      <vt:lpstr>Etape 3 – génération des graphiques et données</vt:lpstr>
      <vt:lpstr>1- écart rémunération</vt:lpstr>
      <vt:lpstr>augmentations promotions</vt:lpstr>
      <vt:lpstr>retour maternité hautes rémunérations</vt:lpstr>
      <vt:lpstr>Score par indicateur</vt:lpstr>
      <vt:lpstr>Merci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Djamel</dc:creator>
  <cp:lastModifiedBy>djamal haddouche</cp:lastModifiedBy>
  <cp:revision>1</cp:revision>
  <dcterms:created xsi:type="dcterms:W3CDTF">2024-10-14T09:00:57Z</dcterms:created>
  <dcterms:modified xsi:type="dcterms:W3CDTF">2024-10-23T09:00:13Z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2024-01-25T00:00:00Z</vt:filetime>
  </property>
  <property fmtid="{D5CDD505-2E9C-101B-9397-08002B2CF9AE}" pid="3" name="LastSaved">
    <vt:filetime>2024-10-14T00:00:00Z</vt:filetime>
  </property>
  <property fmtid="{D5CDD505-2E9C-101B-9397-08002B2CF9AE}" pid="4" name="Producer">
    <vt:lpwstr>3-Heights(TM) PDF Security Shell 4.8.25.2 (http://www.pdf-tools.com)</vt:lpwstr>
  </property>
</Properties>
</file>