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eg"/>
  <Override PartName="/ppt/media/image8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43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77" r:id="rId11"/>
    <p:sldId id="269" r:id="rId12"/>
    <p:sldId id="270" r:id="rId13"/>
    <p:sldId id="278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A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1392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amal haddouche" userId="cac8b73f40911fb8" providerId="LiveId" clId="{74E87F3B-9B8B-42F3-9EF9-38254B017485}"/>
    <pc:docChg chg="undo custSel addSld delSld modSld modMainMaster">
      <pc:chgData name="djamal haddouche" userId="cac8b73f40911fb8" providerId="LiveId" clId="{74E87F3B-9B8B-42F3-9EF9-38254B017485}" dt="2024-10-30T21:17:19.540" v="765" actId="1076"/>
      <pc:docMkLst>
        <pc:docMk/>
      </pc:docMkLst>
      <pc:sldChg chg="addSp delSp modSp mod setBg">
        <pc:chgData name="djamal haddouche" userId="cac8b73f40911fb8" providerId="LiveId" clId="{74E87F3B-9B8B-42F3-9EF9-38254B017485}" dt="2024-10-23T21:54:58.880" v="293"/>
        <pc:sldMkLst>
          <pc:docMk/>
          <pc:sldMk cId="0" sldId="256"/>
        </pc:sldMkLst>
        <pc:spChg chg="del topLvl">
          <ac:chgData name="djamal haddouche" userId="cac8b73f40911fb8" providerId="LiveId" clId="{74E87F3B-9B8B-42F3-9EF9-38254B017485}" dt="2024-10-23T13:26:08.549" v="31" actId="478"/>
          <ac:spMkLst>
            <pc:docMk/>
            <pc:sldMk cId="0" sldId="256"/>
            <ac:spMk id="3" creationId="{00000000-0000-0000-0000-000000000000}"/>
          </ac:spMkLst>
        </pc:spChg>
        <pc:spChg chg="mod">
          <ac:chgData name="djamal haddouche" userId="cac8b73f40911fb8" providerId="LiveId" clId="{74E87F3B-9B8B-42F3-9EF9-38254B017485}" dt="2024-10-23T13:26:06.077" v="30" actId="207"/>
          <ac:spMkLst>
            <pc:docMk/>
            <pc:sldMk cId="0" sldId="256"/>
            <ac:spMk id="5" creationId="{00000000-0000-0000-0000-000000000000}"/>
          </ac:spMkLst>
        </pc:spChg>
        <pc:spChg chg="mod">
          <ac:chgData name="djamal haddouche" userId="cac8b73f40911fb8" providerId="LiveId" clId="{74E87F3B-9B8B-42F3-9EF9-38254B017485}" dt="2024-10-23T21:54:19.188" v="286" actId="14100"/>
          <ac:spMkLst>
            <pc:docMk/>
            <pc:sldMk cId="0" sldId="256"/>
            <ac:spMk id="6" creationId="{00000000-0000-0000-0000-000000000000}"/>
          </ac:spMkLst>
        </pc:spChg>
        <pc:spChg chg="add del mod">
          <ac:chgData name="djamal haddouche" userId="cac8b73f40911fb8" providerId="LiveId" clId="{74E87F3B-9B8B-42F3-9EF9-38254B017485}" dt="2024-10-23T13:35:32.490" v="57" actId="478"/>
          <ac:spMkLst>
            <pc:docMk/>
            <pc:sldMk cId="0" sldId="256"/>
            <ac:spMk id="10" creationId="{6963443D-239A-00AE-F71C-767A42F22B0A}"/>
          </ac:spMkLst>
        </pc:spChg>
        <pc:grpChg chg="add del">
          <ac:chgData name="djamal haddouche" userId="cac8b73f40911fb8" providerId="LiveId" clId="{74E87F3B-9B8B-42F3-9EF9-38254B017485}" dt="2024-10-23T13:26:01.391" v="29" actId="478"/>
          <ac:grpSpMkLst>
            <pc:docMk/>
            <pc:sldMk cId="0" sldId="256"/>
            <ac:grpSpMk id="2" creationId="{00000000-0000-0000-0000-000000000000}"/>
          </ac:grpSpMkLst>
        </pc:grpChg>
        <pc:picChg chg="del topLvl">
          <ac:chgData name="djamal haddouche" userId="cac8b73f40911fb8" providerId="LiveId" clId="{74E87F3B-9B8B-42F3-9EF9-38254B017485}" dt="2024-10-23T13:26:01.391" v="29" actId="478"/>
          <ac:picMkLst>
            <pc:docMk/>
            <pc:sldMk cId="0" sldId="256"/>
            <ac:picMk id="4" creationId="{00000000-0000-0000-0000-000000000000}"/>
          </ac:picMkLst>
        </pc:picChg>
        <pc:picChg chg="add mod">
          <ac:chgData name="djamal haddouche" userId="cac8b73f40911fb8" providerId="LiveId" clId="{74E87F3B-9B8B-42F3-9EF9-38254B017485}" dt="2024-10-23T13:35:26.190" v="55" actId="14100"/>
          <ac:picMkLst>
            <pc:docMk/>
            <pc:sldMk cId="0" sldId="256"/>
            <ac:picMk id="9" creationId="{AD65A025-1F85-464B-A5A9-56CBC49735BC}"/>
          </ac:picMkLst>
        </pc:picChg>
      </pc:sldChg>
      <pc:sldChg chg="addSp delSp modSp del mod setBg">
        <pc:chgData name="djamal haddouche" userId="cac8b73f40911fb8" providerId="LiveId" clId="{74E87F3B-9B8B-42F3-9EF9-38254B017485}" dt="2024-10-27T21:20:40.982" v="314" actId="2696"/>
        <pc:sldMkLst>
          <pc:docMk/>
          <pc:sldMk cId="0" sldId="257"/>
        </pc:sldMkLst>
        <pc:spChg chg="mod">
          <ac:chgData name="djamal haddouche" userId="cac8b73f40911fb8" providerId="LiveId" clId="{74E87F3B-9B8B-42F3-9EF9-38254B017485}" dt="2024-10-23T21:57:27.610" v="305" actId="207"/>
          <ac:spMkLst>
            <pc:docMk/>
            <pc:sldMk cId="0" sldId="257"/>
            <ac:spMk id="3" creationId="{00000000-0000-0000-0000-000000000000}"/>
          </ac:spMkLst>
        </pc:spChg>
        <pc:spChg chg="mod">
          <ac:chgData name="djamal haddouche" userId="cac8b73f40911fb8" providerId="LiveId" clId="{74E87F3B-9B8B-42F3-9EF9-38254B017485}" dt="2024-10-23T21:57:29.909" v="306" actId="207"/>
          <ac:spMkLst>
            <pc:docMk/>
            <pc:sldMk cId="0" sldId="257"/>
            <ac:spMk id="4" creationId="{00000000-0000-0000-0000-000000000000}"/>
          </ac:spMkLst>
        </pc:spChg>
        <pc:spChg chg="mod">
          <ac:chgData name="djamal haddouche" userId="cac8b73f40911fb8" providerId="LiveId" clId="{74E87F3B-9B8B-42F3-9EF9-38254B017485}" dt="2024-10-23T21:57:32.259" v="307" actId="207"/>
          <ac:spMkLst>
            <pc:docMk/>
            <pc:sldMk cId="0" sldId="257"/>
            <ac:spMk id="5" creationId="{00000000-0000-0000-0000-000000000000}"/>
          </ac:spMkLst>
        </pc:spChg>
        <pc:spChg chg="mod">
          <ac:chgData name="djamal haddouche" userId="cac8b73f40911fb8" providerId="LiveId" clId="{74E87F3B-9B8B-42F3-9EF9-38254B017485}" dt="2024-10-23T21:57:39.576" v="308" actId="207"/>
          <ac:spMkLst>
            <pc:docMk/>
            <pc:sldMk cId="0" sldId="257"/>
            <ac:spMk id="6" creationId="{00000000-0000-0000-0000-000000000000}"/>
          </ac:spMkLst>
        </pc:spChg>
        <pc:spChg chg="mod">
          <ac:chgData name="djamal haddouche" userId="cac8b73f40911fb8" providerId="LiveId" clId="{74E87F3B-9B8B-42F3-9EF9-38254B017485}" dt="2024-10-23T21:57:44.455" v="309" actId="207"/>
          <ac:spMkLst>
            <pc:docMk/>
            <pc:sldMk cId="0" sldId="257"/>
            <ac:spMk id="7" creationId="{00000000-0000-0000-0000-000000000000}"/>
          </ac:spMkLst>
        </pc:spChg>
        <pc:spChg chg="mod">
          <ac:chgData name="djamal haddouche" userId="cac8b73f40911fb8" providerId="LiveId" clId="{74E87F3B-9B8B-42F3-9EF9-38254B017485}" dt="2024-10-23T21:57:46.739" v="310" actId="207"/>
          <ac:spMkLst>
            <pc:docMk/>
            <pc:sldMk cId="0" sldId="257"/>
            <ac:spMk id="8" creationId="{00000000-0000-0000-0000-000000000000}"/>
          </ac:spMkLst>
        </pc:spChg>
        <pc:spChg chg="add del mod">
          <ac:chgData name="djamal haddouche" userId="cac8b73f40911fb8" providerId="LiveId" clId="{74E87F3B-9B8B-42F3-9EF9-38254B017485}" dt="2024-10-23T13:37:36.994" v="62" actId="478"/>
          <ac:spMkLst>
            <pc:docMk/>
            <pc:sldMk cId="0" sldId="257"/>
            <ac:spMk id="11" creationId="{140C4DFF-4A8B-EAC0-CAB8-398A6DC36478}"/>
          </ac:spMkLst>
        </pc:spChg>
        <pc:picChg chg="del">
          <ac:chgData name="djamal haddouche" userId="cac8b73f40911fb8" providerId="LiveId" clId="{74E87F3B-9B8B-42F3-9EF9-38254B017485}" dt="2024-10-23T13:25:50.411" v="26" actId="478"/>
          <ac:picMkLst>
            <pc:docMk/>
            <pc:sldMk cId="0" sldId="257"/>
            <ac:picMk id="2" creationId="{00000000-0000-0000-0000-000000000000}"/>
          </ac:picMkLst>
        </pc:picChg>
        <pc:picChg chg="add del mod">
          <ac:chgData name="djamal haddouche" userId="cac8b73f40911fb8" providerId="LiveId" clId="{74E87F3B-9B8B-42F3-9EF9-38254B017485}" dt="2024-10-23T13:39:14.661" v="72" actId="21"/>
          <ac:picMkLst>
            <pc:docMk/>
            <pc:sldMk cId="0" sldId="257"/>
            <ac:picMk id="10" creationId="{4F481FE5-10CA-FBC6-59CC-6AD4DD124B1D}"/>
          </ac:picMkLst>
        </pc:picChg>
      </pc:sldChg>
      <pc:sldChg chg="addSp delSp modSp mod">
        <pc:chgData name="djamal haddouche" userId="cac8b73f40911fb8" providerId="LiveId" clId="{74E87F3B-9B8B-42F3-9EF9-38254B017485}" dt="2024-10-27T21:19:52.982" v="313" actId="207"/>
        <pc:sldMkLst>
          <pc:docMk/>
          <pc:sldMk cId="0" sldId="258"/>
        </pc:sldMkLst>
        <pc:spChg chg="del">
          <ac:chgData name="djamal haddouche" userId="cac8b73f40911fb8" providerId="LiveId" clId="{74E87F3B-9B8B-42F3-9EF9-38254B017485}" dt="2024-10-23T13:06:17.755" v="1" actId="478"/>
          <ac:spMkLst>
            <pc:docMk/>
            <pc:sldMk cId="0" sldId="258"/>
            <ac:spMk id="3" creationId="{00000000-0000-0000-0000-000000000000}"/>
          </ac:spMkLst>
        </pc:spChg>
        <pc:spChg chg="mod">
          <ac:chgData name="djamal haddouche" userId="cac8b73f40911fb8" providerId="LiveId" clId="{74E87F3B-9B8B-42F3-9EF9-38254B017485}" dt="2024-10-23T21:44:33.339" v="251"/>
          <ac:spMkLst>
            <pc:docMk/>
            <pc:sldMk cId="0" sldId="258"/>
            <ac:spMk id="4" creationId="{00000000-0000-0000-0000-000000000000}"/>
          </ac:spMkLst>
        </pc:spChg>
        <pc:spChg chg="mod">
          <ac:chgData name="djamal haddouche" userId="cac8b73f40911fb8" providerId="LiveId" clId="{74E87F3B-9B8B-42F3-9EF9-38254B017485}" dt="2024-10-23T13:49:07.044" v="126" actId="20577"/>
          <ac:spMkLst>
            <pc:docMk/>
            <pc:sldMk cId="0" sldId="258"/>
            <ac:spMk id="17" creationId="{00000000-0000-0000-0000-000000000000}"/>
          </ac:spMkLst>
        </pc:spChg>
        <pc:spChg chg="add del">
          <ac:chgData name="djamal haddouche" userId="cac8b73f40911fb8" providerId="LiveId" clId="{74E87F3B-9B8B-42F3-9EF9-38254B017485}" dt="2024-10-23T13:30:10.395" v="39" actId="478"/>
          <ac:spMkLst>
            <pc:docMk/>
            <pc:sldMk cId="0" sldId="258"/>
            <ac:spMk id="24" creationId="{FB711A72-7EC9-7F19-08A1-8FF7A26CFE76}"/>
          </ac:spMkLst>
        </pc:spChg>
        <pc:spChg chg="add mod">
          <ac:chgData name="djamal haddouche" userId="cac8b73f40911fb8" providerId="LiveId" clId="{74E87F3B-9B8B-42F3-9EF9-38254B017485}" dt="2024-10-23T13:31:45.298" v="46" actId="14100"/>
          <ac:spMkLst>
            <pc:docMk/>
            <pc:sldMk cId="0" sldId="258"/>
            <ac:spMk id="25" creationId="{6A50FFE0-EA78-4EB3-D447-713C437873D8}"/>
          </ac:spMkLst>
        </pc:spChg>
        <pc:spChg chg="add mod">
          <ac:chgData name="djamal haddouche" userId="cac8b73f40911fb8" providerId="LiveId" clId="{74E87F3B-9B8B-42F3-9EF9-38254B017485}" dt="2024-10-23T13:31:48.960" v="47" actId="1076"/>
          <ac:spMkLst>
            <pc:docMk/>
            <pc:sldMk cId="0" sldId="258"/>
            <ac:spMk id="26" creationId="{F8C77927-5CF3-04A3-6CE4-2BE4051DA2C4}"/>
          </ac:spMkLst>
        </pc:spChg>
        <pc:spChg chg="add del mod">
          <ac:chgData name="djamal haddouche" userId="cac8b73f40911fb8" providerId="LiveId" clId="{74E87F3B-9B8B-42F3-9EF9-38254B017485}" dt="2024-10-23T13:45:55.066" v="92" actId="478"/>
          <ac:spMkLst>
            <pc:docMk/>
            <pc:sldMk cId="0" sldId="258"/>
            <ac:spMk id="28" creationId="{BF6BED86-1981-4ACF-3589-DEE1FA312967}"/>
          </ac:spMkLst>
        </pc:spChg>
        <pc:spChg chg="add">
          <ac:chgData name="djamal haddouche" userId="cac8b73f40911fb8" providerId="LiveId" clId="{74E87F3B-9B8B-42F3-9EF9-38254B017485}" dt="2024-10-23T13:45:35.888" v="90"/>
          <ac:spMkLst>
            <pc:docMk/>
            <pc:sldMk cId="0" sldId="258"/>
            <ac:spMk id="29" creationId="{4DC667C9-8DF3-07B2-E30E-3473FE55BADE}"/>
          </ac:spMkLst>
        </pc:spChg>
        <pc:spChg chg="add del">
          <ac:chgData name="djamal haddouche" userId="cac8b73f40911fb8" providerId="LiveId" clId="{74E87F3B-9B8B-42F3-9EF9-38254B017485}" dt="2024-10-23T13:45:55.066" v="92" actId="478"/>
          <ac:spMkLst>
            <pc:docMk/>
            <pc:sldMk cId="0" sldId="258"/>
            <ac:spMk id="30" creationId="{09EE8F26-0378-F484-C73A-CE13E2B44D96}"/>
          </ac:spMkLst>
        </pc:spChg>
        <pc:spChg chg="add mod">
          <ac:chgData name="djamal haddouche" userId="cac8b73f40911fb8" providerId="LiveId" clId="{74E87F3B-9B8B-42F3-9EF9-38254B017485}" dt="2024-10-27T21:19:52.982" v="313" actId="207"/>
          <ac:spMkLst>
            <pc:docMk/>
            <pc:sldMk cId="0" sldId="258"/>
            <ac:spMk id="31" creationId="{C2AEA062-2828-823C-75DE-C54FA378E3FF}"/>
          </ac:spMkLst>
        </pc:spChg>
        <pc:graphicFrameChg chg="add del modGraphic">
          <ac:chgData name="djamal haddouche" userId="cac8b73f40911fb8" providerId="LiveId" clId="{74E87F3B-9B8B-42F3-9EF9-38254B017485}" dt="2024-10-23T13:32:13.521" v="49" actId="478"/>
          <ac:graphicFrameMkLst>
            <pc:docMk/>
            <pc:sldMk cId="0" sldId="258"/>
            <ac:graphicFrameMk id="27" creationId="{A6567F2F-8861-DD87-379D-FF394898437F}"/>
          </ac:graphicFrameMkLst>
        </pc:graphicFrameChg>
        <pc:picChg chg="del">
          <ac:chgData name="djamal haddouche" userId="cac8b73f40911fb8" providerId="LiveId" clId="{74E87F3B-9B8B-42F3-9EF9-38254B017485}" dt="2024-10-23T21:27:31.049" v="129" actId="478"/>
          <ac:picMkLst>
            <pc:docMk/>
            <pc:sldMk cId="0" sldId="258"/>
            <ac:picMk id="2" creationId="{00000000-0000-0000-0000-000000000000}"/>
          </ac:picMkLst>
        </pc:picChg>
        <pc:picChg chg="del">
          <ac:chgData name="djamal haddouche" userId="cac8b73f40911fb8" providerId="LiveId" clId="{74E87F3B-9B8B-42F3-9EF9-38254B017485}" dt="2024-10-23T13:28:41.823" v="34" actId="478"/>
          <ac:picMkLst>
            <pc:docMk/>
            <pc:sldMk cId="0" sldId="258"/>
            <ac:picMk id="18" creationId="{00000000-0000-0000-0000-000000000000}"/>
          </ac:picMkLst>
        </pc:picChg>
        <pc:picChg chg="del">
          <ac:chgData name="djamal haddouche" userId="cac8b73f40911fb8" providerId="LiveId" clId="{74E87F3B-9B8B-42F3-9EF9-38254B017485}" dt="2024-10-23T13:28:35.460" v="32" actId="478"/>
          <ac:picMkLst>
            <pc:docMk/>
            <pc:sldMk cId="0" sldId="258"/>
            <ac:picMk id="19" creationId="{00000000-0000-0000-0000-000000000000}"/>
          </ac:picMkLst>
        </pc:picChg>
        <pc:picChg chg="del">
          <ac:chgData name="djamal haddouche" userId="cac8b73f40911fb8" providerId="LiveId" clId="{74E87F3B-9B8B-42F3-9EF9-38254B017485}" dt="2024-10-23T13:28:38.301" v="33" actId="478"/>
          <ac:picMkLst>
            <pc:docMk/>
            <pc:sldMk cId="0" sldId="258"/>
            <ac:picMk id="20" creationId="{00000000-0000-0000-0000-000000000000}"/>
          </ac:picMkLst>
        </pc:picChg>
        <pc:picChg chg="del">
          <ac:chgData name="djamal haddouche" userId="cac8b73f40911fb8" providerId="LiveId" clId="{74E87F3B-9B8B-42F3-9EF9-38254B017485}" dt="2024-10-23T13:29:57.933" v="37" actId="478"/>
          <ac:picMkLst>
            <pc:docMk/>
            <pc:sldMk cId="0" sldId="258"/>
            <ac:picMk id="21" creationId="{00000000-0000-0000-0000-000000000000}"/>
          </ac:picMkLst>
        </pc:picChg>
        <pc:picChg chg="del">
          <ac:chgData name="djamal haddouche" userId="cac8b73f40911fb8" providerId="LiveId" clId="{74E87F3B-9B8B-42F3-9EF9-38254B017485}" dt="2024-10-23T13:29:54.934" v="36" actId="478"/>
          <ac:picMkLst>
            <pc:docMk/>
            <pc:sldMk cId="0" sldId="258"/>
            <ac:picMk id="22" creationId="{00000000-0000-0000-0000-000000000000}"/>
          </ac:picMkLst>
        </pc:picChg>
        <pc:picChg chg="del">
          <ac:chgData name="djamal haddouche" userId="cac8b73f40911fb8" providerId="LiveId" clId="{74E87F3B-9B8B-42F3-9EF9-38254B017485}" dt="2024-10-23T13:29:46.729" v="35" actId="478"/>
          <ac:picMkLst>
            <pc:docMk/>
            <pc:sldMk cId="0" sldId="258"/>
            <ac:picMk id="23" creationId="{00000000-0000-0000-0000-000000000000}"/>
          </ac:picMkLst>
        </pc:picChg>
      </pc:sldChg>
      <pc:sldChg chg="addSp delSp modSp mod">
        <pc:chgData name="djamal haddouche" userId="cac8b73f40911fb8" providerId="LiveId" clId="{74E87F3B-9B8B-42F3-9EF9-38254B017485}" dt="2024-10-23T13:43:48.159" v="88" actId="14100"/>
        <pc:sldMkLst>
          <pc:docMk/>
          <pc:sldMk cId="0" sldId="259"/>
        </pc:sldMkLst>
        <pc:spChg chg="del topLvl">
          <ac:chgData name="djamal haddouche" userId="cac8b73f40911fb8" providerId="LiveId" clId="{74E87F3B-9B8B-42F3-9EF9-38254B017485}" dt="2024-10-23T13:40:32.173" v="81" actId="478"/>
          <ac:spMkLst>
            <pc:docMk/>
            <pc:sldMk cId="0" sldId="259"/>
            <ac:spMk id="4" creationId="{00000000-0000-0000-0000-000000000000}"/>
          </ac:spMkLst>
        </pc:spChg>
        <pc:spChg chg="mod">
          <ac:chgData name="djamal haddouche" userId="cac8b73f40911fb8" providerId="LiveId" clId="{74E87F3B-9B8B-42F3-9EF9-38254B017485}" dt="2024-10-23T13:40:28.682" v="80" actId="207"/>
          <ac:spMkLst>
            <pc:docMk/>
            <pc:sldMk cId="0" sldId="259"/>
            <ac:spMk id="5" creationId="{00000000-0000-0000-0000-000000000000}"/>
          </ac:spMkLst>
        </pc:spChg>
        <pc:spChg chg="add del mod">
          <ac:chgData name="djamal haddouche" userId="cac8b73f40911fb8" providerId="LiveId" clId="{74E87F3B-9B8B-42F3-9EF9-38254B017485}" dt="2024-10-23T13:43:33.890" v="84" actId="478"/>
          <ac:spMkLst>
            <pc:docMk/>
            <pc:sldMk cId="0" sldId="259"/>
            <ac:spMk id="8" creationId="{A2A1B101-B460-D995-866C-31E06B31FB5B}"/>
          </ac:spMkLst>
        </pc:spChg>
        <pc:grpChg chg="add del">
          <ac:chgData name="djamal haddouche" userId="cac8b73f40911fb8" providerId="LiveId" clId="{74E87F3B-9B8B-42F3-9EF9-38254B017485}" dt="2024-10-23T13:32:24.671" v="52" actId="478"/>
          <ac:grpSpMkLst>
            <pc:docMk/>
            <pc:sldMk cId="0" sldId="259"/>
            <ac:grpSpMk id="2" creationId="{00000000-0000-0000-0000-000000000000}"/>
          </ac:grpSpMkLst>
        </pc:grpChg>
        <pc:picChg chg="del topLvl">
          <ac:chgData name="djamal haddouche" userId="cac8b73f40911fb8" providerId="LiveId" clId="{74E87F3B-9B8B-42F3-9EF9-38254B017485}" dt="2024-10-23T13:32:24.671" v="52" actId="478"/>
          <ac:picMkLst>
            <pc:docMk/>
            <pc:sldMk cId="0" sldId="259"/>
            <ac:picMk id="3" creationId="{00000000-0000-0000-0000-000000000000}"/>
          </ac:picMkLst>
        </pc:picChg>
        <pc:picChg chg="add mod">
          <ac:chgData name="djamal haddouche" userId="cac8b73f40911fb8" providerId="LiveId" clId="{74E87F3B-9B8B-42F3-9EF9-38254B017485}" dt="2024-10-23T13:43:48.159" v="88" actId="14100"/>
          <ac:picMkLst>
            <pc:docMk/>
            <pc:sldMk cId="0" sldId="259"/>
            <ac:picMk id="7" creationId="{E0E9E660-0EE8-E970-7A90-F05958A3FF77}"/>
          </ac:picMkLst>
        </pc:picChg>
        <pc:picChg chg="add del mod">
          <ac:chgData name="djamal haddouche" userId="cac8b73f40911fb8" providerId="LiveId" clId="{74E87F3B-9B8B-42F3-9EF9-38254B017485}" dt="2024-10-23T13:40:15.934" v="78" actId="478"/>
          <ac:picMkLst>
            <pc:docMk/>
            <pc:sldMk cId="0" sldId="259"/>
            <ac:picMk id="10" creationId="{4F481FE5-10CA-FBC6-59CC-6AD4DD124B1D}"/>
          </ac:picMkLst>
        </pc:picChg>
      </pc:sldChg>
      <pc:sldChg chg="addSp delSp modSp mod">
        <pc:chgData name="djamal haddouche" userId="cac8b73f40911fb8" providerId="LiveId" clId="{74E87F3B-9B8B-42F3-9EF9-38254B017485}" dt="2024-10-29T02:39:29.421" v="449" actId="14100"/>
        <pc:sldMkLst>
          <pc:docMk/>
          <pc:sldMk cId="0" sldId="260"/>
        </pc:sldMkLst>
        <pc:spChg chg="mod">
          <ac:chgData name="djamal haddouche" userId="cac8b73f40911fb8" providerId="LiveId" clId="{74E87F3B-9B8B-42F3-9EF9-38254B017485}" dt="2024-10-23T21:28:55.164" v="138" actId="1076"/>
          <ac:spMkLst>
            <pc:docMk/>
            <pc:sldMk cId="0" sldId="260"/>
            <ac:spMk id="2" creationId="{00000000-0000-0000-0000-000000000000}"/>
          </ac:spMkLst>
        </pc:spChg>
        <pc:spChg chg="del">
          <ac:chgData name="djamal haddouche" userId="cac8b73f40911fb8" providerId="LiveId" clId="{74E87F3B-9B8B-42F3-9EF9-38254B017485}" dt="2024-10-23T13:06:08.621" v="0" actId="478"/>
          <ac:spMkLst>
            <pc:docMk/>
            <pc:sldMk cId="0" sldId="260"/>
            <ac:spMk id="5" creationId="{00000000-0000-0000-0000-000000000000}"/>
          </ac:spMkLst>
        </pc:spChg>
        <pc:spChg chg="add mod">
          <ac:chgData name="djamal haddouche" userId="cac8b73f40911fb8" providerId="LiveId" clId="{74E87F3B-9B8B-42F3-9EF9-38254B017485}" dt="2024-10-29T02:39:08.164" v="445" actId="1076"/>
          <ac:spMkLst>
            <pc:docMk/>
            <pc:sldMk cId="0" sldId="260"/>
            <ac:spMk id="5" creationId="{705F482A-2E27-6B10-F5E9-96DCA75D8DF8}"/>
          </ac:spMkLst>
        </pc:spChg>
        <pc:spChg chg="add">
          <ac:chgData name="djamal haddouche" userId="cac8b73f40911fb8" providerId="LiveId" clId="{74E87F3B-9B8B-42F3-9EF9-38254B017485}" dt="2024-10-29T02:38:29.894" v="439"/>
          <ac:spMkLst>
            <pc:docMk/>
            <pc:sldMk cId="0" sldId="260"/>
            <ac:spMk id="6" creationId="{81FA4ABE-1BDE-1683-E28A-9C4D8661B380}"/>
          </ac:spMkLst>
        </pc:spChg>
        <pc:picChg chg="mod">
          <ac:chgData name="djamal haddouche" userId="cac8b73f40911fb8" providerId="LiveId" clId="{74E87F3B-9B8B-42F3-9EF9-38254B017485}" dt="2024-10-23T21:55:11.700" v="294" actId="14100"/>
          <ac:picMkLst>
            <pc:docMk/>
            <pc:sldMk cId="0" sldId="260"/>
            <ac:picMk id="3" creationId="{00000000-0000-0000-0000-000000000000}"/>
          </ac:picMkLst>
        </pc:picChg>
        <pc:picChg chg="mod">
          <ac:chgData name="djamal haddouche" userId="cac8b73f40911fb8" providerId="LiveId" clId="{74E87F3B-9B8B-42F3-9EF9-38254B017485}" dt="2024-10-29T02:39:29.421" v="449" actId="14100"/>
          <ac:picMkLst>
            <pc:docMk/>
            <pc:sldMk cId="0" sldId="260"/>
            <ac:picMk id="4" creationId="{00000000-0000-0000-0000-000000000000}"/>
          </ac:picMkLst>
        </pc:picChg>
      </pc:sldChg>
      <pc:sldChg chg="addSp delSp modSp mod">
        <pc:chgData name="djamal haddouche" userId="cac8b73f40911fb8" providerId="LiveId" clId="{74E87F3B-9B8B-42F3-9EF9-38254B017485}" dt="2024-10-30T12:22:43.840" v="684" actId="1076"/>
        <pc:sldMkLst>
          <pc:docMk/>
          <pc:sldMk cId="0" sldId="261"/>
        </pc:sldMkLst>
        <pc:spChg chg="mod">
          <ac:chgData name="djamal haddouche" userId="cac8b73f40911fb8" providerId="LiveId" clId="{74E87F3B-9B8B-42F3-9EF9-38254B017485}" dt="2024-10-29T02:47:03.458" v="470" actId="107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djamal haddouche" userId="cac8b73f40911fb8" providerId="LiveId" clId="{74E87F3B-9B8B-42F3-9EF9-38254B017485}" dt="2024-10-23T13:06:25.554" v="3" actId="478"/>
          <ac:spMkLst>
            <pc:docMk/>
            <pc:sldMk cId="0" sldId="261"/>
            <ac:spMk id="6" creationId="{00000000-0000-0000-0000-000000000000}"/>
          </ac:spMkLst>
        </pc:spChg>
        <pc:picChg chg="mod">
          <ac:chgData name="djamal haddouche" userId="cac8b73f40911fb8" providerId="LiveId" clId="{74E87F3B-9B8B-42F3-9EF9-38254B017485}" dt="2024-10-29T02:47:40.937" v="480" actId="14100"/>
          <ac:picMkLst>
            <pc:docMk/>
            <pc:sldMk cId="0" sldId="261"/>
            <ac:picMk id="3" creationId="{00000000-0000-0000-0000-000000000000}"/>
          </ac:picMkLst>
        </pc:picChg>
        <pc:picChg chg="del mod">
          <ac:chgData name="djamal haddouche" userId="cac8b73f40911fb8" providerId="LiveId" clId="{74E87F3B-9B8B-42F3-9EF9-38254B017485}" dt="2024-10-29T02:45:11.224" v="454" actId="478"/>
          <ac:picMkLst>
            <pc:docMk/>
            <pc:sldMk cId="0" sldId="261"/>
            <ac:picMk id="4" creationId="{00000000-0000-0000-0000-000000000000}"/>
          </ac:picMkLst>
        </pc:picChg>
        <pc:picChg chg="mod">
          <ac:chgData name="djamal haddouche" userId="cac8b73f40911fb8" providerId="LiveId" clId="{74E87F3B-9B8B-42F3-9EF9-38254B017485}" dt="2024-10-29T03:15:01.438" v="482" actId="1076"/>
          <ac:picMkLst>
            <pc:docMk/>
            <pc:sldMk cId="0" sldId="261"/>
            <ac:picMk id="5" creationId="{00000000-0000-0000-0000-000000000000}"/>
          </ac:picMkLst>
        </pc:picChg>
        <pc:picChg chg="add mod">
          <ac:chgData name="djamal haddouche" userId="cac8b73f40911fb8" providerId="LiveId" clId="{74E87F3B-9B8B-42F3-9EF9-38254B017485}" dt="2024-10-29T02:47:26.833" v="475" actId="14100"/>
          <ac:picMkLst>
            <pc:docMk/>
            <pc:sldMk cId="0" sldId="261"/>
            <ac:picMk id="7" creationId="{4934196A-73BC-1A6D-0AE4-D44D0CE7ADBB}"/>
          </ac:picMkLst>
        </pc:picChg>
        <pc:picChg chg="add mod">
          <ac:chgData name="djamal haddouche" userId="cac8b73f40911fb8" providerId="LiveId" clId="{74E87F3B-9B8B-42F3-9EF9-38254B017485}" dt="2024-10-29T03:17:55.708" v="501" actId="1076"/>
          <ac:picMkLst>
            <pc:docMk/>
            <pc:sldMk cId="0" sldId="261"/>
            <ac:picMk id="9" creationId="{DEC276FA-C32A-8EAD-C98C-7DD1C9814D28}"/>
          </ac:picMkLst>
        </pc:picChg>
        <pc:picChg chg="add mod">
          <ac:chgData name="djamal haddouche" userId="cac8b73f40911fb8" providerId="LiveId" clId="{74E87F3B-9B8B-42F3-9EF9-38254B017485}" dt="2024-10-30T12:22:43.840" v="684" actId="1076"/>
          <ac:picMkLst>
            <pc:docMk/>
            <pc:sldMk cId="0" sldId="261"/>
            <ac:picMk id="11" creationId="{9FAAB4B2-54E7-46EF-38E4-6A0245028CAC}"/>
          </ac:picMkLst>
        </pc:picChg>
        <pc:picChg chg="add mod">
          <ac:chgData name="djamal haddouche" userId="cac8b73f40911fb8" providerId="LiveId" clId="{74E87F3B-9B8B-42F3-9EF9-38254B017485}" dt="2024-10-29T03:17:49.922" v="499" actId="14100"/>
          <ac:picMkLst>
            <pc:docMk/>
            <pc:sldMk cId="0" sldId="261"/>
            <ac:picMk id="13" creationId="{6AB3CAAC-DD85-DBBB-2CF5-751CA5457E25}"/>
          </ac:picMkLst>
        </pc:picChg>
      </pc:sldChg>
      <pc:sldChg chg="delSp modSp mod">
        <pc:chgData name="djamal haddouche" userId="cac8b73f40911fb8" providerId="LiveId" clId="{74E87F3B-9B8B-42F3-9EF9-38254B017485}" dt="2024-10-23T21:40:08.661" v="185" actId="20577"/>
        <pc:sldMkLst>
          <pc:docMk/>
          <pc:sldMk cId="0" sldId="262"/>
        </pc:sldMkLst>
        <pc:spChg chg="mod">
          <ac:chgData name="djamal haddouche" userId="cac8b73f40911fb8" providerId="LiveId" clId="{74E87F3B-9B8B-42F3-9EF9-38254B017485}" dt="2024-10-23T21:40:08.661" v="185" actId="20577"/>
          <ac:spMkLst>
            <pc:docMk/>
            <pc:sldMk cId="0" sldId="262"/>
            <ac:spMk id="3" creationId="{00000000-0000-0000-0000-000000000000}"/>
          </ac:spMkLst>
        </pc:spChg>
        <pc:spChg chg="del">
          <ac:chgData name="djamal haddouche" userId="cac8b73f40911fb8" providerId="LiveId" clId="{74E87F3B-9B8B-42F3-9EF9-38254B017485}" dt="2024-10-23T13:06:47.809" v="4" actId="478"/>
          <ac:spMkLst>
            <pc:docMk/>
            <pc:sldMk cId="0" sldId="262"/>
            <ac:spMk id="4" creationId="{00000000-0000-0000-0000-000000000000}"/>
          </ac:spMkLst>
        </pc:spChg>
        <pc:picChg chg="mod">
          <ac:chgData name="djamal haddouche" userId="cac8b73f40911fb8" providerId="LiveId" clId="{74E87F3B-9B8B-42F3-9EF9-38254B017485}" dt="2024-10-23T21:30:30.603" v="150" actId="14100"/>
          <ac:picMkLst>
            <pc:docMk/>
            <pc:sldMk cId="0" sldId="262"/>
            <ac:picMk id="2" creationId="{00000000-0000-0000-0000-000000000000}"/>
          </ac:picMkLst>
        </pc:picChg>
      </pc:sldChg>
      <pc:sldChg chg="delSp modSp mod">
        <pc:chgData name="djamal haddouche" userId="cac8b73f40911fb8" providerId="LiveId" clId="{74E87F3B-9B8B-42F3-9EF9-38254B017485}" dt="2024-10-23T21:42:41.357" v="240" actId="20577"/>
        <pc:sldMkLst>
          <pc:docMk/>
          <pc:sldMk cId="0" sldId="263"/>
        </pc:sldMkLst>
        <pc:spChg chg="mod">
          <ac:chgData name="djamal haddouche" userId="cac8b73f40911fb8" providerId="LiveId" clId="{74E87F3B-9B8B-42F3-9EF9-38254B017485}" dt="2024-10-23T21:42:41.357" v="240" actId="20577"/>
          <ac:spMkLst>
            <pc:docMk/>
            <pc:sldMk cId="0" sldId="263"/>
            <ac:spMk id="3" creationId="{00000000-0000-0000-0000-000000000000}"/>
          </ac:spMkLst>
        </pc:spChg>
        <pc:spChg chg="del">
          <ac:chgData name="djamal haddouche" userId="cac8b73f40911fb8" providerId="LiveId" clId="{74E87F3B-9B8B-42F3-9EF9-38254B017485}" dt="2024-10-23T13:06:56.263" v="5" actId="478"/>
          <ac:spMkLst>
            <pc:docMk/>
            <pc:sldMk cId="0" sldId="263"/>
            <ac:spMk id="4" creationId="{00000000-0000-0000-0000-000000000000}"/>
          </ac:spMkLst>
        </pc:spChg>
        <pc:picChg chg="mod">
          <ac:chgData name="djamal haddouche" userId="cac8b73f40911fb8" providerId="LiveId" clId="{74E87F3B-9B8B-42F3-9EF9-38254B017485}" dt="2024-10-23T21:40:21.003" v="186" actId="1076"/>
          <ac:picMkLst>
            <pc:docMk/>
            <pc:sldMk cId="0" sldId="263"/>
            <ac:picMk id="2" creationId="{00000000-0000-0000-0000-000000000000}"/>
          </ac:picMkLst>
        </pc:picChg>
      </pc:sldChg>
      <pc:sldChg chg="addSp delSp modSp mod">
        <pc:chgData name="djamal haddouche" userId="cac8b73f40911fb8" providerId="LiveId" clId="{74E87F3B-9B8B-42F3-9EF9-38254B017485}" dt="2024-10-27T21:37:15.856" v="346" actId="14100"/>
        <pc:sldMkLst>
          <pc:docMk/>
          <pc:sldMk cId="0" sldId="264"/>
        </pc:sldMkLst>
        <pc:spChg chg="mod">
          <ac:chgData name="djamal haddouche" userId="cac8b73f40911fb8" providerId="LiveId" clId="{74E87F3B-9B8B-42F3-9EF9-38254B017485}" dt="2024-10-27T21:37:15.856" v="346" actId="14100"/>
          <ac:spMkLst>
            <pc:docMk/>
            <pc:sldMk cId="0" sldId="264"/>
            <ac:spMk id="3" creationId="{00000000-0000-0000-0000-000000000000}"/>
          </ac:spMkLst>
        </pc:spChg>
        <pc:spChg chg="del">
          <ac:chgData name="djamal haddouche" userId="cac8b73f40911fb8" providerId="LiveId" clId="{74E87F3B-9B8B-42F3-9EF9-38254B017485}" dt="2024-10-23T13:07:02.805" v="6" actId="478"/>
          <ac:spMkLst>
            <pc:docMk/>
            <pc:sldMk cId="0" sldId="264"/>
            <ac:spMk id="4" creationId="{00000000-0000-0000-0000-000000000000}"/>
          </ac:spMkLst>
        </pc:spChg>
        <pc:picChg chg="mod">
          <ac:chgData name="djamal haddouche" userId="cac8b73f40911fb8" providerId="LiveId" clId="{74E87F3B-9B8B-42F3-9EF9-38254B017485}" dt="2024-10-27T21:36:22.746" v="336" actId="1076"/>
          <ac:picMkLst>
            <pc:docMk/>
            <pc:sldMk cId="0" sldId="264"/>
            <ac:picMk id="2" creationId="{00000000-0000-0000-0000-000000000000}"/>
          </ac:picMkLst>
        </pc:picChg>
        <pc:picChg chg="add mod">
          <ac:chgData name="djamal haddouche" userId="cac8b73f40911fb8" providerId="LiveId" clId="{74E87F3B-9B8B-42F3-9EF9-38254B017485}" dt="2024-10-27T21:36:58.175" v="343" actId="14100"/>
          <ac:picMkLst>
            <pc:docMk/>
            <pc:sldMk cId="0" sldId="264"/>
            <ac:picMk id="4" creationId="{00000000-0000-0000-0000-000000000000}"/>
          </ac:picMkLst>
        </pc:picChg>
      </pc:sldChg>
      <pc:sldChg chg="addSp delSp modSp del mod">
        <pc:chgData name="djamal haddouche" userId="cac8b73f40911fb8" providerId="LiveId" clId="{74E87F3B-9B8B-42F3-9EF9-38254B017485}" dt="2024-10-29T03:35:41.757" v="591" actId="47"/>
        <pc:sldMkLst>
          <pc:docMk/>
          <pc:sldMk cId="0" sldId="265"/>
        </pc:sldMkLst>
        <pc:spChg chg="add del mod">
          <ac:chgData name="djamal haddouche" userId="cac8b73f40911fb8" providerId="LiveId" clId="{74E87F3B-9B8B-42F3-9EF9-38254B017485}" dt="2024-10-29T03:28:39.748" v="526" actId="21"/>
          <ac:spMkLst>
            <pc:docMk/>
            <pc:sldMk cId="0" sldId="265"/>
            <ac:spMk id="3" creationId="{213B70A5-0BA1-CB7A-F981-73283DFD8621}"/>
          </ac:spMkLst>
        </pc:spChg>
        <pc:spChg chg="add del mod">
          <ac:chgData name="djamal haddouche" userId="cac8b73f40911fb8" providerId="LiveId" clId="{74E87F3B-9B8B-42F3-9EF9-38254B017485}" dt="2024-10-29T03:31:13.488" v="540" actId="478"/>
          <ac:spMkLst>
            <pc:docMk/>
            <pc:sldMk cId="0" sldId="265"/>
            <ac:spMk id="5" creationId="{27213CBB-5C14-B04D-2C8D-488DD5973C71}"/>
          </ac:spMkLst>
        </pc:spChg>
        <pc:spChg chg="add del mod">
          <ac:chgData name="djamal haddouche" userId="cac8b73f40911fb8" providerId="LiveId" clId="{74E87F3B-9B8B-42F3-9EF9-38254B017485}" dt="2024-10-29T02:22:12.805" v="409" actId="478"/>
          <ac:spMkLst>
            <pc:docMk/>
            <pc:sldMk cId="0" sldId="265"/>
            <ac:spMk id="6" creationId="{00000000-0000-0000-0000-000000000000}"/>
          </ac:spMkLst>
        </pc:spChg>
        <pc:spChg chg="add del mod">
          <ac:chgData name="djamal haddouche" userId="cac8b73f40911fb8" providerId="LiveId" clId="{74E87F3B-9B8B-42F3-9EF9-38254B017485}" dt="2024-10-29T02:22:17.469" v="411" actId="478"/>
          <ac:spMkLst>
            <pc:docMk/>
            <pc:sldMk cId="0" sldId="265"/>
            <ac:spMk id="8" creationId="{00000000-0000-0000-0000-000000000000}"/>
          </ac:spMkLst>
        </pc:spChg>
        <pc:spChg chg="add del mod">
          <ac:chgData name="djamal haddouche" userId="cac8b73f40911fb8" providerId="LiveId" clId="{74E87F3B-9B8B-42F3-9EF9-38254B017485}" dt="2024-10-29T02:30:01.378" v="420" actId="478"/>
          <ac:spMkLst>
            <pc:docMk/>
            <pc:sldMk cId="0" sldId="265"/>
            <ac:spMk id="11" creationId="{7B625798-6C62-77C9-5C83-C401FB2DED15}"/>
          </ac:spMkLst>
        </pc:spChg>
        <pc:spChg chg="add del">
          <ac:chgData name="djamal haddouche" userId="cac8b73f40911fb8" providerId="LiveId" clId="{74E87F3B-9B8B-42F3-9EF9-38254B017485}" dt="2024-10-29T02:30:01.378" v="420" actId="478"/>
          <ac:spMkLst>
            <pc:docMk/>
            <pc:sldMk cId="0" sldId="265"/>
            <ac:spMk id="12" creationId="{272445C6-3FDB-8B4A-A07F-17884B5DA365}"/>
          </ac:spMkLst>
        </pc:spChg>
        <pc:spChg chg="add del mod">
          <ac:chgData name="djamal haddouche" userId="cac8b73f40911fb8" providerId="LiveId" clId="{74E87F3B-9B8B-42F3-9EF9-38254B017485}" dt="2024-10-29T02:30:18.524" v="424" actId="478"/>
          <ac:spMkLst>
            <pc:docMk/>
            <pc:sldMk cId="0" sldId="265"/>
            <ac:spMk id="13" creationId="{F93BCE62-E6EB-494E-9510-6A4D376A1858}"/>
          </ac:spMkLst>
        </pc:spChg>
        <pc:spChg chg="add del mod">
          <ac:chgData name="djamal haddouche" userId="cac8b73f40911fb8" providerId="LiveId" clId="{74E87F3B-9B8B-42F3-9EF9-38254B017485}" dt="2024-10-29T03:32:00.731" v="556" actId="21"/>
          <ac:spMkLst>
            <pc:docMk/>
            <pc:sldMk cId="0" sldId="265"/>
            <ac:spMk id="14" creationId="{73F58E94-5C9E-A0AE-33E0-43A05123293A}"/>
          </ac:spMkLst>
        </pc:spChg>
        <pc:spChg chg="add">
          <ac:chgData name="djamal haddouche" userId="cac8b73f40911fb8" providerId="LiveId" clId="{74E87F3B-9B8B-42F3-9EF9-38254B017485}" dt="2024-10-29T02:30:26.737" v="426"/>
          <ac:spMkLst>
            <pc:docMk/>
            <pc:sldMk cId="0" sldId="265"/>
            <ac:spMk id="15" creationId="{E2BC5EE9-7146-9EAE-17C7-C6661DA7E520}"/>
          </ac:spMkLst>
        </pc:spChg>
        <pc:picChg chg="del mod">
          <ac:chgData name="djamal haddouche" userId="cac8b73f40911fb8" providerId="LiveId" clId="{74E87F3B-9B8B-42F3-9EF9-38254B017485}" dt="2024-10-27T21:36:31.463" v="337" actId="21"/>
          <ac:picMkLst>
            <pc:docMk/>
            <pc:sldMk cId="0" sldId="265"/>
            <ac:picMk id="2" creationId="{00000000-0000-0000-0000-000000000000}"/>
          </ac:picMkLst>
        </pc:picChg>
        <pc:picChg chg="add del mod">
          <ac:chgData name="djamal haddouche" userId="cac8b73f40911fb8" providerId="LiveId" clId="{74E87F3B-9B8B-42F3-9EF9-38254B017485}" dt="2024-10-29T03:27:58.024" v="517" actId="21"/>
          <ac:picMkLst>
            <pc:docMk/>
            <pc:sldMk cId="0" sldId="265"/>
            <ac:picMk id="4" creationId="{43652317-A23D-8EDA-0954-EED86FF3E82D}"/>
          </ac:picMkLst>
        </pc:picChg>
        <pc:picChg chg="add del mod">
          <ac:chgData name="djamal haddouche" userId="cac8b73f40911fb8" providerId="LiveId" clId="{74E87F3B-9B8B-42F3-9EF9-38254B017485}" dt="2024-10-29T02:22:14.437" v="410" actId="478"/>
          <ac:picMkLst>
            <pc:docMk/>
            <pc:sldMk cId="0" sldId="265"/>
            <ac:picMk id="7" creationId="{00000000-0000-0000-0000-000000000000}"/>
          </ac:picMkLst>
        </pc:picChg>
        <pc:picChg chg="add del mod">
          <ac:chgData name="djamal haddouche" userId="cac8b73f40911fb8" providerId="LiveId" clId="{74E87F3B-9B8B-42F3-9EF9-38254B017485}" dt="2024-10-29T03:31:21.832" v="541" actId="21"/>
          <ac:picMkLst>
            <pc:docMk/>
            <pc:sldMk cId="0" sldId="265"/>
            <ac:picMk id="10" creationId="{BBCAFFFF-FFDF-258A-C4CF-5BD912E3D142}"/>
          </ac:picMkLst>
        </pc:picChg>
      </pc:sldChg>
      <pc:sldChg chg="addSp delSp modSp del mod">
        <pc:chgData name="djamal haddouche" userId="cac8b73f40911fb8" providerId="LiveId" clId="{74E87F3B-9B8B-42F3-9EF9-38254B017485}" dt="2024-10-27T21:38:32.061" v="356" actId="2696"/>
        <pc:sldMkLst>
          <pc:docMk/>
          <pc:sldMk cId="0" sldId="266"/>
        </pc:sldMkLst>
        <pc:spChg chg="del mod">
          <ac:chgData name="djamal haddouche" userId="cac8b73f40911fb8" providerId="LiveId" clId="{74E87F3B-9B8B-42F3-9EF9-38254B017485}" dt="2024-10-27T21:37:59.408" v="353" actId="21"/>
          <ac:spMkLst>
            <pc:docMk/>
            <pc:sldMk cId="0" sldId="266"/>
            <ac:spMk id="2" creationId="{00000000-0000-0000-0000-000000000000}"/>
          </ac:spMkLst>
        </pc:spChg>
        <pc:spChg chg="del mod">
          <ac:chgData name="djamal haddouche" userId="cac8b73f40911fb8" providerId="LiveId" clId="{74E87F3B-9B8B-42F3-9EF9-38254B017485}" dt="2024-10-27T21:37:59.408" v="353" actId="21"/>
          <ac:spMkLst>
            <pc:docMk/>
            <pc:sldMk cId="0" sldId="266"/>
            <ac:spMk id="4" creationId="{00000000-0000-0000-0000-000000000000}"/>
          </ac:spMkLst>
        </pc:spChg>
        <pc:spChg chg="del">
          <ac:chgData name="djamal haddouche" userId="cac8b73f40911fb8" providerId="LiveId" clId="{74E87F3B-9B8B-42F3-9EF9-38254B017485}" dt="2024-10-23T13:07:09.139" v="7" actId="478"/>
          <ac:spMkLst>
            <pc:docMk/>
            <pc:sldMk cId="0" sldId="266"/>
            <ac:spMk id="5" creationId="{00000000-0000-0000-0000-000000000000}"/>
          </ac:spMkLst>
        </pc:spChg>
        <pc:spChg chg="add mod">
          <ac:chgData name="djamal haddouche" userId="cac8b73f40911fb8" providerId="LiveId" clId="{74E87F3B-9B8B-42F3-9EF9-38254B017485}" dt="2024-10-27T21:37:59.408" v="353" actId="21"/>
          <ac:spMkLst>
            <pc:docMk/>
            <pc:sldMk cId="0" sldId="266"/>
            <ac:spMk id="6" creationId="{8D13001E-0326-03C9-133B-2351CD7FD576}"/>
          </ac:spMkLst>
        </pc:spChg>
        <pc:picChg chg="del mod">
          <ac:chgData name="djamal haddouche" userId="cac8b73f40911fb8" providerId="LiveId" clId="{74E87F3B-9B8B-42F3-9EF9-38254B017485}" dt="2024-10-27T21:37:59.408" v="353" actId="21"/>
          <ac:picMkLst>
            <pc:docMk/>
            <pc:sldMk cId="0" sldId="266"/>
            <ac:picMk id="3" creationId="{00000000-0000-0000-0000-000000000000}"/>
          </ac:picMkLst>
        </pc:picChg>
      </pc:sldChg>
      <pc:sldChg chg="addSp delSp modSp mod">
        <pc:chgData name="djamal haddouche" userId="cac8b73f40911fb8" providerId="LiveId" clId="{74E87F3B-9B8B-42F3-9EF9-38254B017485}" dt="2024-10-30T20:44:47.020" v="754" actId="1076"/>
        <pc:sldMkLst>
          <pc:docMk/>
          <pc:sldMk cId="0" sldId="267"/>
        </pc:sldMkLst>
        <pc:spChg chg="del">
          <ac:chgData name="djamal haddouche" userId="cac8b73f40911fb8" providerId="LiveId" clId="{74E87F3B-9B8B-42F3-9EF9-38254B017485}" dt="2024-10-23T13:07:39.523" v="8" actId="478"/>
          <ac:spMkLst>
            <pc:docMk/>
            <pc:sldMk cId="0" sldId="267"/>
            <ac:spMk id="4" creationId="{00000000-0000-0000-0000-000000000000}"/>
          </ac:spMkLst>
        </pc:spChg>
        <pc:spChg chg="add mod">
          <ac:chgData name="djamal haddouche" userId="cac8b73f40911fb8" providerId="LiveId" clId="{74E87F3B-9B8B-42F3-9EF9-38254B017485}" dt="2024-10-30T20:44:26.186" v="751" actId="1076"/>
          <ac:spMkLst>
            <pc:docMk/>
            <pc:sldMk cId="0" sldId="267"/>
            <ac:spMk id="11" creationId="{213B70A5-0BA1-CB7A-F981-73283DFD8621}"/>
          </ac:spMkLst>
        </pc:spChg>
        <pc:spChg chg="add del mod">
          <ac:chgData name="djamal haddouche" userId="cac8b73f40911fb8" providerId="LiveId" clId="{74E87F3B-9B8B-42F3-9EF9-38254B017485}" dt="2024-10-30T20:43:51.362" v="744" actId="478"/>
          <ac:spMkLst>
            <pc:docMk/>
            <pc:sldMk cId="0" sldId="267"/>
            <ac:spMk id="14" creationId="{6E669156-FF1F-D08B-02D5-868B53BAE42E}"/>
          </ac:spMkLst>
        </pc:spChg>
        <pc:picChg chg="add del mod">
          <ac:chgData name="djamal haddouche" userId="cac8b73f40911fb8" providerId="LiveId" clId="{74E87F3B-9B8B-42F3-9EF9-38254B017485}" dt="2024-10-29T03:21:57.918" v="504" actId="478"/>
          <ac:picMkLst>
            <pc:docMk/>
            <pc:sldMk cId="0" sldId="267"/>
            <ac:picMk id="2" creationId="{00000000-0000-0000-0000-000000000000}"/>
          </ac:picMkLst>
        </pc:picChg>
        <pc:picChg chg="del mod">
          <ac:chgData name="djamal haddouche" userId="cac8b73f40911fb8" providerId="LiveId" clId="{74E87F3B-9B8B-42F3-9EF9-38254B017485}" dt="2024-10-29T03:21:57.081" v="503" actId="478"/>
          <ac:picMkLst>
            <pc:docMk/>
            <pc:sldMk cId="0" sldId="267"/>
            <ac:picMk id="3" creationId="{00000000-0000-0000-0000-000000000000}"/>
          </ac:picMkLst>
        </pc:picChg>
        <pc:picChg chg="add mod">
          <ac:chgData name="djamal haddouche" userId="cac8b73f40911fb8" providerId="LiveId" clId="{74E87F3B-9B8B-42F3-9EF9-38254B017485}" dt="2024-10-30T20:44:44.747" v="753" actId="14100"/>
          <ac:picMkLst>
            <pc:docMk/>
            <pc:sldMk cId="0" sldId="267"/>
            <ac:picMk id="5" creationId="{EC8ECB5C-F0BD-93AE-8109-C362C4B76DEB}"/>
          </ac:picMkLst>
        </pc:picChg>
        <pc:picChg chg="add del mod">
          <ac:chgData name="djamal haddouche" userId="cac8b73f40911fb8" providerId="LiveId" clId="{74E87F3B-9B8B-42F3-9EF9-38254B017485}" dt="2024-10-29T03:25:54.966" v="512" actId="478"/>
          <ac:picMkLst>
            <pc:docMk/>
            <pc:sldMk cId="0" sldId="267"/>
            <ac:picMk id="7" creationId="{94BD050C-245A-A209-615E-41B483A0A4C3}"/>
          </ac:picMkLst>
        </pc:picChg>
        <pc:picChg chg="add mod">
          <ac:chgData name="djamal haddouche" userId="cac8b73f40911fb8" providerId="LiveId" clId="{74E87F3B-9B8B-42F3-9EF9-38254B017485}" dt="2024-10-30T20:44:47.020" v="754" actId="1076"/>
          <ac:picMkLst>
            <pc:docMk/>
            <pc:sldMk cId="0" sldId="267"/>
            <ac:picMk id="9" creationId="{F154F78D-9BFA-8A5A-F2F7-5C76547A9B64}"/>
          </ac:picMkLst>
        </pc:picChg>
        <pc:picChg chg="add mod">
          <ac:chgData name="djamal haddouche" userId="cac8b73f40911fb8" providerId="LiveId" clId="{74E87F3B-9B8B-42F3-9EF9-38254B017485}" dt="2024-10-30T20:44:16.377" v="750" actId="14100"/>
          <ac:picMkLst>
            <pc:docMk/>
            <pc:sldMk cId="0" sldId="267"/>
            <ac:picMk id="10" creationId="{43652317-A23D-8EDA-0954-EED86FF3E82D}"/>
          </ac:picMkLst>
        </pc:picChg>
        <pc:picChg chg="add del mod">
          <ac:chgData name="djamal haddouche" userId="cac8b73f40911fb8" providerId="LiveId" clId="{74E87F3B-9B8B-42F3-9EF9-38254B017485}" dt="2024-10-30T20:43:50.105" v="743" actId="478"/>
          <ac:picMkLst>
            <pc:docMk/>
            <pc:sldMk cId="0" sldId="267"/>
            <ac:picMk id="12" creationId="{BBCAFFFF-FFDF-258A-C4CF-5BD912E3D142}"/>
          </ac:picMkLst>
        </pc:picChg>
        <pc:picChg chg="add del mod">
          <ac:chgData name="djamal haddouche" userId="cac8b73f40911fb8" providerId="LiveId" clId="{74E87F3B-9B8B-42F3-9EF9-38254B017485}" dt="2024-10-29T03:34:04.281" v="576" actId="478"/>
          <ac:picMkLst>
            <pc:docMk/>
            <pc:sldMk cId="0" sldId="267"/>
            <ac:picMk id="13" creationId="{C51E55AF-DF59-03EE-E324-97E621C3AA65}"/>
          </ac:picMkLst>
        </pc:picChg>
      </pc:sldChg>
      <pc:sldChg chg="delSp modSp del mod">
        <pc:chgData name="djamal haddouche" userId="cac8b73f40911fb8" providerId="LiveId" clId="{74E87F3B-9B8B-42F3-9EF9-38254B017485}" dt="2024-10-27T21:39:43.091" v="369" actId="2696"/>
        <pc:sldMkLst>
          <pc:docMk/>
          <pc:sldMk cId="0" sldId="268"/>
        </pc:sldMkLst>
        <pc:spChg chg="del">
          <ac:chgData name="djamal haddouche" userId="cac8b73f40911fb8" providerId="LiveId" clId="{74E87F3B-9B8B-42F3-9EF9-38254B017485}" dt="2024-10-23T13:07:44.442" v="9" actId="478"/>
          <ac:spMkLst>
            <pc:docMk/>
            <pc:sldMk cId="0" sldId="268"/>
            <ac:spMk id="4" creationId="{00000000-0000-0000-0000-000000000000}"/>
          </ac:spMkLst>
        </pc:spChg>
        <pc:picChg chg="del">
          <ac:chgData name="djamal haddouche" userId="cac8b73f40911fb8" providerId="LiveId" clId="{74E87F3B-9B8B-42F3-9EF9-38254B017485}" dt="2024-10-23T21:46:01.247" v="254" actId="478"/>
          <ac:picMkLst>
            <pc:docMk/>
            <pc:sldMk cId="0" sldId="268"/>
            <ac:picMk id="2" creationId="{00000000-0000-0000-0000-000000000000}"/>
          </ac:picMkLst>
        </pc:picChg>
        <pc:picChg chg="del mod">
          <ac:chgData name="djamal haddouche" userId="cac8b73f40911fb8" providerId="LiveId" clId="{74E87F3B-9B8B-42F3-9EF9-38254B017485}" dt="2024-10-27T21:39:09.729" v="363" actId="21"/>
          <ac:picMkLst>
            <pc:docMk/>
            <pc:sldMk cId="0" sldId="268"/>
            <ac:picMk id="3" creationId="{00000000-0000-0000-0000-000000000000}"/>
          </ac:picMkLst>
        </pc:picChg>
      </pc:sldChg>
      <pc:sldChg chg="addSp delSp modSp mod">
        <pc:chgData name="djamal haddouche" userId="cac8b73f40911fb8" providerId="LiveId" clId="{74E87F3B-9B8B-42F3-9EF9-38254B017485}" dt="2024-10-23T13:08:42.415" v="15" actId="207"/>
        <pc:sldMkLst>
          <pc:docMk/>
          <pc:sldMk cId="0" sldId="269"/>
        </pc:sldMkLst>
        <pc:spChg chg="del">
          <ac:chgData name="djamal haddouche" userId="cac8b73f40911fb8" providerId="LiveId" clId="{74E87F3B-9B8B-42F3-9EF9-38254B017485}" dt="2024-10-23T13:08:23.434" v="12" actId="21"/>
          <ac:spMkLst>
            <pc:docMk/>
            <pc:sldMk cId="0" sldId="269"/>
            <ac:spMk id="5" creationId="{00000000-0000-0000-0000-000000000000}"/>
          </ac:spMkLst>
        </pc:spChg>
        <pc:spChg chg="add mod">
          <ac:chgData name="djamal haddouche" userId="cac8b73f40911fb8" providerId="LiveId" clId="{74E87F3B-9B8B-42F3-9EF9-38254B017485}" dt="2024-10-23T13:08:42.415" v="15" actId="207"/>
          <ac:spMkLst>
            <pc:docMk/>
            <pc:sldMk cId="0" sldId="269"/>
            <ac:spMk id="6" creationId="{00000000-0000-0000-0000-000000000000}"/>
          </ac:spMkLst>
        </pc:spChg>
        <pc:grpChg chg="add del">
          <ac:chgData name="djamal haddouche" userId="cac8b73f40911fb8" providerId="LiveId" clId="{74E87F3B-9B8B-42F3-9EF9-38254B017485}" dt="2024-10-23T13:08:28.223" v="13" actId="478"/>
          <ac:grpSpMkLst>
            <pc:docMk/>
            <pc:sldMk cId="0" sldId="269"/>
            <ac:grpSpMk id="2" creationId="{00000000-0000-0000-0000-000000000000}"/>
          </ac:grpSpMkLst>
        </pc:grpChg>
      </pc:sldChg>
      <pc:sldChg chg="addSp delSp modSp mod">
        <pc:chgData name="djamal haddouche" userId="cac8b73f40911fb8" providerId="LiveId" clId="{74E87F3B-9B8B-42F3-9EF9-38254B017485}" dt="2024-10-30T20:07:27.268" v="742" actId="20577"/>
        <pc:sldMkLst>
          <pc:docMk/>
          <pc:sldMk cId="0" sldId="270"/>
        </pc:sldMkLst>
        <pc:spChg chg="mod">
          <ac:chgData name="djamal haddouche" userId="cac8b73f40911fb8" providerId="LiveId" clId="{74E87F3B-9B8B-42F3-9EF9-38254B017485}" dt="2024-10-23T21:44:33.339" v="251"/>
          <ac:spMkLst>
            <pc:docMk/>
            <pc:sldMk cId="0" sldId="270"/>
            <ac:spMk id="3" creationId="{00000000-0000-0000-0000-000000000000}"/>
          </ac:spMkLst>
        </pc:spChg>
        <pc:spChg chg="mod">
          <ac:chgData name="djamal haddouche" userId="cac8b73f40911fb8" providerId="LiveId" clId="{74E87F3B-9B8B-42F3-9EF9-38254B017485}" dt="2024-10-30T20:07:27.268" v="742" actId="20577"/>
          <ac:spMkLst>
            <pc:docMk/>
            <pc:sldMk cId="0" sldId="270"/>
            <ac:spMk id="5" creationId="{00000000-0000-0000-0000-000000000000}"/>
          </ac:spMkLst>
        </pc:spChg>
        <pc:spChg chg="del">
          <ac:chgData name="djamal haddouche" userId="cac8b73f40911fb8" providerId="LiveId" clId="{74E87F3B-9B8B-42F3-9EF9-38254B017485}" dt="2024-10-23T13:22:11.772" v="16" actId="478"/>
          <ac:spMkLst>
            <pc:docMk/>
            <pc:sldMk cId="0" sldId="270"/>
            <ac:spMk id="6" creationId="{00000000-0000-0000-0000-000000000000}"/>
          </ac:spMkLst>
        </pc:spChg>
        <pc:picChg chg="del">
          <ac:chgData name="djamal haddouche" userId="cac8b73f40911fb8" providerId="LiveId" clId="{74E87F3B-9B8B-42F3-9EF9-38254B017485}" dt="2024-10-23T21:46:18.999" v="255" actId="478"/>
          <ac:picMkLst>
            <pc:docMk/>
            <pc:sldMk cId="0" sldId="270"/>
            <ac:picMk id="2" creationId="{00000000-0000-0000-0000-000000000000}"/>
          </ac:picMkLst>
        </pc:picChg>
        <pc:picChg chg="mod">
          <ac:chgData name="djamal haddouche" userId="cac8b73f40911fb8" providerId="LiveId" clId="{74E87F3B-9B8B-42F3-9EF9-38254B017485}" dt="2024-10-30T12:51:22.321" v="685" actId="14100"/>
          <ac:picMkLst>
            <pc:docMk/>
            <pc:sldMk cId="0" sldId="270"/>
            <ac:picMk id="4" creationId="{00000000-0000-0000-0000-000000000000}"/>
          </ac:picMkLst>
        </pc:picChg>
        <pc:picChg chg="add mod">
          <ac:chgData name="djamal haddouche" userId="cac8b73f40911fb8" providerId="LiveId" clId="{74E87F3B-9B8B-42F3-9EF9-38254B017485}" dt="2024-10-30T12:51:47.130" v="690" actId="14100"/>
          <ac:picMkLst>
            <pc:docMk/>
            <pc:sldMk cId="0" sldId="270"/>
            <ac:picMk id="6" creationId="{EF4255E4-12C6-2F36-4ABD-B25B5DC6C828}"/>
          </ac:picMkLst>
        </pc:picChg>
      </pc:sldChg>
      <pc:sldChg chg="addSp modSp mod">
        <pc:chgData name="djamal haddouche" userId="cac8b73f40911fb8" providerId="LiveId" clId="{74E87F3B-9B8B-42F3-9EF9-38254B017485}" dt="2024-10-30T21:17:02.904" v="763" actId="1076"/>
        <pc:sldMkLst>
          <pc:docMk/>
          <pc:sldMk cId="0" sldId="271"/>
        </pc:sldMkLst>
        <pc:spChg chg="mod">
          <ac:chgData name="djamal haddouche" userId="cac8b73f40911fb8" providerId="LiveId" clId="{74E87F3B-9B8B-42F3-9EF9-38254B017485}" dt="2024-10-23T21:46:55.020" v="258" actId="14100"/>
          <ac:spMkLst>
            <pc:docMk/>
            <pc:sldMk cId="0" sldId="271"/>
            <ac:spMk id="2" creationId="{00000000-0000-0000-0000-000000000000}"/>
          </ac:spMkLst>
        </pc:spChg>
        <pc:picChg chg="mod">
          <ac:chgData name="djamal haddouche" userId="cac8b73f40911fb8" providerId="LiveId" clId="{74E87F3B-9B8B-42F3-9EF9-38254B017485}" dt="2024-10-23T21:46:57.497" v="259" actId="1076"/>
          <ac:picMkLst>
            <pc:docMk/>
            <pc:sldMk cId="0" sldId="271"/>
            <ac:picMk id="4" creationId="{00000000-0000-0000-0000-000000000000}"/>
          </ac:picMkLst>
        </pc:picChg>
        <pc:picChg chg="add mod">
          <ac:chgData name="djamal haddouche" userId="cac8b73f40911fb8" providerId="LiveId" clId="{74E87F3B-9B8B-42F3-9EF9-38254B017485}" dt="2024-10-30T21:17:02.904" v="763" actId="1076"/>
          <ac:picMkLst>
            <pc:docMk/>
            <pc:sldMk cId="0" sldId="271"/>
            <ac:picMk id="9" creationId="{31E68671-2473-5783-E25F-093FF020AC9F}"/>
          </ac:picMkLst>
        </pc:picChg>
      </pc:sldChg>
      <pc:sldChg chg="addSp modSp mod">
        <pc:chgData name="djamal haddouche" userId="cac8b73f40911fb8" providerId="LiveId" clId="{74E87F3B-9B8B-42F3-9EF9-38254B017485}" dt="2024-10-30T21:17:12.607" v="764" actId="1076"/>
        <pc:sldMkLst>
          <pc:docMk/>
          <pc:sldMk cId="0" sldId="272"/>
        </pc:sldMkLst>
        <pc:spChg chg="mod">
          <ac:chgData name="djamal haddouche" userId="cac8b73f40911fb8" providerId="LiveId" clId="{74E87F3B-9B8B-42F3-9EF9-38254B017485}" dt="2024-10-23T21:47:36.410" v="261" actId="14100"/>
          <ac:spMkLst>
            <pc:docMk/>
            <pc:sldMk cId="0" sldId="272"/>
            <ac:spMk id="2" creationId="{00000000-0000-0000-0000-000000000000}"/>
          </ac:spMkLst>
        </pc:spChg>
        <pc:picChg chg="mod">
          <ac:chgData name="djamal haddouche" userId="cac8b73f40911fb8" providerId="LiveId" clId="{74E87F3B-9B8B-42F3-9EF9-38254B017485}" dt="2024-10-23T13:22:54.944" v="18" actId="14100"/>
          <ac:picMkLst>
            <pc:docMk/>
            <pc:sldMk cId="0" sldId="272"/>
            <ac:picMk id="5" creationId="{00000000-0000-0000-0000-000000000000}"/>
          </ac:picMkLst>
        </pc:picChg>
        <pc:picChg chg="add mod">
          <ac:chgData name="djamal haddouche" userId="cac8b73f40911fb8" providerId="LiveId" clId="{74E87F3B-9B8B-42F3-9EF9-38254B017485}" dt="2024-10-30T21:17:12.607" v="764" actId="1076"/>
          <ac:picMkLst>
            <pc:docMk/>
            <pc:sldMk cId="0" sldId="272"/>
            <ac:picMk id="9" creationId="{208F11CF-5340-76E7-DD95-0F34B7C2C758}"/>
          </ac:picMkLst>
        </pc:picChg>
      </pc:sldChg>
      <pc:sldChg chg="addSp modSp mod">
        <pc:chgData name="djamal haddouche" userId="cac8b73f40911fb8" providerId="LiveId" clId="{74E87F3B-9B8B-42F3-9EF9-38254B017485}" dt="2024-10-30T21:17:19.540" v="765" actId="1076"/>
        <pc:sldMkLst>
          <pc:docMk/>
          <pc:sldMk cId="0" sldId="273"/>
        </pc:sldMkLst>
        <pc:spChg chg="mod">
          <ac:chgData name="djamal haddouche" userId="cac8b73f40911fb8" providerId="LiveId" clId="{74E87F3B-9B8B-42F3-9EF9-38254B017485}" dt="2024-10-23T21:48:38.086" v="263" actId="14100"/>
          <ac:spMkLst>
            <pc:docMk/>
            <pc:sldMk cId="0" sldId="273"/>
            <ac:spMk id="2" creationId="{00000000-0000-0000-0000-000000000000}"/>
          </ac:spMkLst>
        </pc:spChg>
        <pc:picChg chg="mod">
          <ac:chgData name="djamal haddouche" userId="cac8b73f40911fb8" providerId="LiveId" clId="{74E87F3B-9B8B-42F3-9EF9-38254B017485}" dt="2024-10-23T21:48:44.315" v="265" actId="1076"/>
          <ac:picMkLst>
            <pc:docMk/>
            <pc:sldMk cId="0" sldId="273"/>
            <ac:picMk id="5" creationId="{00000000-0000-0000-0000-000000000000}"/>
          </ac:picMkLst>
        </pc:picChg>
        <pc:picChg chg="add mod">
          <ac:chgData name="djamal haddouche" userId="cac8b73f40911fb8" providerId="LiveId" clId="{74E87F3B-9B8B-42F3-9EF9-38254B017485}" dt="2024-10-30T21:17:19.540" v="765" actId="1076"/>
          <ac:picMkLst>
            <pc:docMk/>
            <pc:sldMk cId="0" sldId="273"/>
            <ac:picMk id="9" creationId="{B31E4B6E-6C4B-BF73-8DC2-F0F9F8026FC0}"/>
          </ac:picMkLst>
        </pc:picChg>
      </pc:sldChg>
      <pc:sldChg chg="addSp modSp mod">
        <pc:chgData name="djamal haddouche" userId="cac8b73f40911fb8" providerId="LiveId" clId="{74E87F3B-9B8B-42F3-9EF9-38254B017485}" dt="2024-10-30T13:07:59.433" v="738" actId="20577"/>
        <pc:sldMkLst>
          <pc:docMk/>
          <pc:sldMk cId="0" sldId="274"/>
        </pc:sldMkLst>
        <pc:spChg chg="mod">
          <ac:chgData name="djamal haddouche" userId="cac8b73f40911fb8" providerId="LiveId" clId="{74E87F3B-9B8B-42F3-9EF9-38254B017485}" dt="2024-10-23T21:48:57.079" v="267" actId="14100"/>
          <ac:spMkLst>
            <pc:docMk/>
            <pc:sldMk cId="0" sldId="274"/>
            <ac:spMk id="2" creationId="{00000000-0000-0000-0000-000000000000}"/>
          </ac:spMkLst>
        </pc:spChg>
        <pc:spChg chg="mod">
          <ac:chgData name="djamal haddouche" userId="cac8b73f40911fb8" providerId="LiveId" clId="{74E87F3B-9B8B-42F3-9EF9-38254B017485}" dt="2024-10-30T13:07:59.433" v="738" actId="20577"/>
          <ac:spMkLst>
            <pc:docMk/>
            <pc:sldMk cId="0" sldId="274"/>
            <ac:spMk id="3" creationId="{00000000-0000-0000-0000-000000000000}"/>
          </ac:spMkLst>
        </pc:spChg>
        <pc:spChg chg="mod">
          <ac:chgData name="djamal haddouche" userId="cac8b73f40911fb8" providerId="LiveId" clId="{74E87F3B-9B8B-42F3-9EF9-38254B017485}" dt="2024-10-30T13:06:55.205" v="728" actId="1076"/>
          <ac:spMkLst>
            <pc:docMk/>
            <pc:sldMk cId="0" sldId="274"/>
            <ac:spMk id="4" creationId="{00000000-0000-0000-0000-000000000000}"/>
          </ac:spMkLst>
        </pc:spChg>
        <pc:picChg chg="mod">
          <ac:chgData name="djamal haddouche" userId="cac8b73f40911fb8" providerId="LiveId" clId="{74E87F3B-9B8B-42F3-9EF9-38254B017485}" dt="2024-10-30T13:06:08.557" v="722" actId="1076"/>
          <ac:picMkLst>
            <pc:docMk/>
            <pc:sldMk cId="0" sldId="274"/>
            <ac:picMk id="5" creationId="{00000000-0000-0000-0000-000000000000}"/>
          </ac:picMkLst>
        </pc:picChg>
        <pc:picChg chg="add mod">
          <ac:chgData name="djamal haddouche" userId="cac8b73f40911fb8" providerId="LiveId" clId="{74E87F3B-9B8B-42F3-9EF9-38254B017485}" dt="2024-10-30T13:06:13.651" v="723" actId="1076"/>
          <ac:picMkLst>
            <pc:docMk/>
            <pc:sldMk cId="0" sldId="274"/>
            <ac:picMk id="7" creationId="{2A8387D5-46C3-E708-50DF-69DBEA0AB13C}"/>
          </ac:picMkLst>
        </pc:picChg>
        <pc:picChg chg="add mod">
          <ac:chgData name="djamal haddouche" userId="cac8b73f40911fb8" providerId="LiveId" clId="{74E87F3B-9B8B-42F3-9EF9-38254B017485}" dt="2024-10-30T13:06:51.483" v="727" actId="1076"/>
          <ac:picMkLst>
            <pc:docMk/>
            <pc:sldMk cId="0" sldId="274"/>
            <ac:picMk id="9" creationId="{A9728AA7-61C8-1F8F-F834-38C7C5E0475C}"/>
          </ac:picMkLst>
        </pc:picChg>
        <pc:picChg chg="add mod">
          <ac:chgData name="djamal haddouche" userId="cac8b73f40911fb8" providerId="LiveId" clId="{74E87F3B-9B8B-42F3-9EF9-38254B017485}" dt="2024-10-30T13:07:42.099" v="735" actId="14100"/>
          <ac:picMkLst>
            <pc:docMk/>
            <pc:sldMk cId="0" sldId="274"/>
            <ac:picMk id="11" creationId="{FFCCD9FC-DEFF-4D6A-9660-062A6F1EF60C}"/>
          </ac:picMkLst>
        </pc:picChg>
      </pc:sldChg>
      <pc:sldChg chg="addSp delSp modSp mod">
        <pc:chgData name="djamal haddouche" userId="cac8b73f40911fb8" providerId="LiveId" clId="{74E87F3B-9B8B-42F3-9EF9-38254B017485}" dt="2024-10-23T21:57:06.132" v="304" actId="207"/>
        <pc:sldMkLst>
          <pc:docMk/>
          <pc:sldMk cId="0" sldId="275"/>
        </pc:sldMkLst>
        <pc:spChg chg="del mod">
          <ac:chgData name="djamal haddouche" userId="cac8b73f40911fb8" providerId="LiveId" clId="{74E87F3B-9B8B-42F3-9EF9-38254B017485}" dt="2024-10-23T21:52:05.853" v="274" actId="21"/>
          <ac:spMkLst>
            <pc:docMk/>
            <pc:sldMk cId="0" sldId="275"/>
            <ac:spMk id="5" creationId="{00000000-0000-0000-0000-000000000000}"/>
          </ac:spMkLst>
        </pc:spChg>
        <pc:spChg chg="del mod">
          <ac:chgData name="djamal haddouche" userId="cac8b73f40911fb8" providerId="LiveId" clId="{74E87F3B-9B8B-42F3-9EF9-38254B017485}" dt="2024-10-23T21:52:05.853" v="274" actId="21"/>
          <ac:spMkLst>
            <pc:docMk/>
            <pc:sldMk cId="0" sldId="275"/>
            <ac:spMk id="6" creationId="{00000000-0000-0000-0000-000000000000}"/>
          </ac:spMkLst>
        </pc:spChg>
        <pc:spChg chg="del mod">
          <ac:chgData name="djamal haddouche" userId="cac8b73f40911fb8" providerId="LiveId" clId="{74E87F3B-9B8B-42F3-9EF9-38254B017485}" dt="2024-10-23T21:52:05.853" v="274" actId="21"/>
          <ac:spMkLst>
            <pc:docMk/>
            <pc:sldMk cId="0" sldId="275"/>
            <ac:spMk id="7" creationId="{00000000-0000-0000-0000-000000000000}"/>
          </ac:spMkLst>
        </pc:spChg>
        <pc:spChg chg="del mod">
          <ac:chgData name="djamal haddouche" userId="cac8b73f40911fb8" providerId="LiveId" clId="{74E87F3B-9B8B-42F3-9EF9-38254B017485}" dt="2024-10-23T21:52:05.853" v="274" actId="21"/>
          <ac:spMkLst>
            <pc:docMk/>
            <pc:sldMk cId="0" sldId="275"/>
            <ac:spMk id="8" creationId="{00000000-0000-0000-0000-000000000000}"/>
          </ac:spMkLst>
        </pc:spChg>
        <pc:spChg chg="del mod">
          <ac:chgData name="djamal haddouche" userId="cac8b73f40911fb8" providerId="LiveId" clId="{74E87F3B-9B8B-42F3-9EF9-38254B017485}" dt="2024-10-23T21:52:05.853" v="274" actId="21"/>
          <ac:spMkLst>
            <pc:docMk/>
            <pc:sldMk cId="0" sldId="275"/>
            <ac:spMk id="9" creationId="{00000000-0000-0000-0000-000000000000}"/>
          </ac:spMkLst>
        </pc:spChg>
        <pc:spChg chg="del mod">
          <ac:chgData name="djamal haddouche" userId="cac8b73f40911fb8" providerId="LiveId" clId="{74E87F3B-9B8B-42F3-9EF9-38254B017485}" dt="2024-10-23T21:52:05.853" v="274" actId="21"/>
          <ac:spMkLst>
            <pc:docMk/>
            <pc:sldMk cId="0" sldId="275"/>
            <ac:spMk id="10" creationId="{00000000-0000-0000-0000-000000000000}"/>
          </ac:spMkLst>
        </pc:spChg>
        <pc:spChg chg="add del mod">
          <ac:chgData name="djamal haddouche" userId="cac8b73f40911fb8" providerId="LiveId" clId="{74E87F3B-9B8B-42F3-9EF9-38254B017485}" dt="2024-10-23T21:52:22.537" v="276" actId="478"/>
          <ac:spMkLst>
            <pc:docMk/>
            <pc:sldMk cId="0" sldId="275"/>
            <ac:spMk id="12" creationId="{95D681DD-8F3B-9982-DDAF-D9B638D42133}"/>
          </ac:spMkLst>
        </pc:spChg>
        <pc:spChg chg="add mod">
          <ac:chgData name="djamal haddouche" userId="cac8b73f40911fb8" providerId="LiveId" clId="{74E87F3B-9B8B-42F3-9EF9-38254B017485}" dt="2024-10-23T21:56:37.250" v="299" actId="207"/>
          <ac:spMkLst>
            <pc:docMk/>
            <pc:sldMk cId="0" sldId="275"/>
            <ac:spMk id="13" creationId="{00000000-0000-0000-0000-000000000000}"/>
          </ac:spMkLst>
        </pc:spChg>
        <pc:spChg chg="add mod">
          <ac:chgData name="djamal haddouche" userId="cac8b73f40911fb8" providerId="LiveId" clId="{74E87F3B-9B8B-42F3-9EF9-38254B017485}" dt="2024-10-23T21:56:47.432" v="300" actId="207"/>
          <ac:spMkLst>
            <pc:docMk/>
            <pc:sldMk cId="0" sldId="275"/>
            <ac:spMk id="14" creationId="{00000000-0000-0000-0000-000000000000}"/>
          </ac:spMkLst>
        </pc:spChg>
        <pc:spChg chg="add mod">
          <ac:chgData name="djamal haddouche" userId="cac8b73f40911fb8" providerId="LiveId" clId="{74E87F3B-9B8B-42F3-9EF9-38254B017485}" dt="2024-10-23T21:56:55.627" v="301" actId="207"/>
          <ac:spMkLst>
            <pc:docMk/>
            <pc:sldMk cId="0" sldId="275"/>
            <ac:spMk id="15" creationId="{00000000-0000-0000-0000-000000000000}"/>
          </ac:spMkLst>
        </pc:spChg>
        <pc:spChg chg="add mod">
          <ac:chgData name="djamal haddouche" userId="cac8b73f40911fb8" providerId="LiveId" clId="{74E87F3B-9B8B-42F3-9EF9-38254B017485}" dt="2024-10-23T21:56:57.997" v="302" actId="207"/>
          <ac:spMkLst>
            <pc:docMk/>
            <pc:sldMk cId="0" sldId="275"/>
            <ac:spMk id="16" creationId="{00000000-0000-0000-0000-000000000000}"/>
          </ac:spMkLst>
        </pc:spChg>
        <pc:spChg chg="add mod">
          <ac:chgData name="djamal haddouche" userId="cac8b73f40911fb8" providerId="LiveId" clId="{74E87F3B-9B8B-42F3-9EF9-38254B017485}" dt="2024-10-23T21:57:01.474" v="303" actId="207"/>
          <ac:spMkLst>
            <pc:docMk/>
            <pc:sldMk cId="0" sldId="275"/>
            <ac:spMk id="17" creationId="{00000000-0000-0000-0000-000000000000}"/>
          </ac:spMkLst>
        </pc:spChg>
        <pc:spChg chg="add mod">
          <ac:chgData name="djamal haddouche" userId="cac8b73f40911fb8" providerId="LiveId" clId="{74E87F3B-9B8B-42F3-9EF9-38254B017485}" dt="2024-10-23T21:57:06.132" v="304" actId="207"/>
          <ac:spMkLst>
            <pc:docMk/>
            <pc:sldMk cId="0" sldId="275"/>
            <ac:spMk id="18" creationId="{00000000-0000-0000-0000-000000000000}"/>
          </ac:spMkLst>
        </pc:spChg>
        <pc:grpChg chg="del">
          <ac:chgData name="djamal haddouche" userId="cac8b73f40911fb8" providerId="LiveId" clId="{74E87F3B-9B8B-42F3-9EF9-38254B017485}" dt="2024-10-23T13:25:04.816" v="19" actId="478"/>
          <ac:grpSpMkLst>
            <pc:docMk/>
            <pc:sldMk cId="0" sldId="275"/>
            <ac:grpSpMk id="2" creationId="{00000000-0000-0000-0000-000000000000}"/>
          </ac:grpSpMkLst>
        </pc:grpChg>
        <pc:picChg chg="del topLvl">
          <ac:chgData name="djamal haddouche" userId="cac8b73f40911fb8" providerId="LiveId" clId="{74E87F3B-9B8B-42F3-9EF9-38254B017485}" dt="2024-10-23T21:49:12.655" v="268" actId="478"/>
          <ac:picMkLst>
            <pc:docMk/>
            <pc:sldMk cId="0" sldId="275"/>
            <ac:picMk id="3" creationId="{00000000-0000-0000-0000-000000000000}"/>
          </ac:picMkLst>
        </pc:picChg>
        <pc:picChg chg="del topLvl">
          <ac:chgData name="djamal haddouche" userId="cac8b73f40911fb8" providerId="LiveId" clId="{74E87F3B-9B8B-42F3-9EF9-38254B017485}" dt="2024-10-23T13:25:04.816" v="19" actId="478"/>
          <ac:picMkLst>
            <pc:docMk/>
            <pc:sldMk cId="0" sldId="275"/>
            <ac:picMk id="4" creationId="{00000000-0000-0000-0000-000000000000}"/>
          </ac:picMkLst>
        </pc:picChg>
      </pc:sldChg>
      <pc:sldChg chg="addSp delSp modSp mod">
        <pc:chgData name="djamal haddouche" userId="cac8b73f40911fb8" providerId="LiveId" clId="{74E87F3B-9B8B-42F3-9EF9-38254B017485}" dt="2024-10-27T21:50:57.518" v="407" actId="1076"/>
        <pc:sldMkLst>
          <pc:docMk/>
          <pc:sldMk cId="0" sldId="276"/>
        </pc:sldMkLst>
        <pc:spChg chg="add mod">
          <ac:chgData name="djamal haddouche" userId="cac8b73f40911fb8" providerId="LiveId" clId="{74E87F3B-9B8B-42F3-9EF9-38254B017485}" dt="2024-10-27T21:50:57.518" v="407" actId="1076"/>
          <ac:spMkLst>
            <pc:docMk/>
            <pc:sldMk cId="0" sldId="276"/>
            <ac:spMk id="2" creationId="{8E623BD1-779F-04B9-71E4-A092473CCC46}"/>
          </ac:spMkLst>
        </pc:spChg>
        <pc:spChg chg="mod">
          <ac:chgData name="djamal haddouche" userId="cac8b73f40911fb8" providerId="LiveId" clId="{74E87F3B-9B8B-42F3-9EF9-38254B017485}" dt="2024-10-27T21:47:55.901" v="400" actId="1076"/>
          <ac:spMkLst>
            <pc:docMk/>
            <pc:sldMk cId="0" sldId="276"/>
            <ac:spMk id="5" creationId="{00000000-0000-0000-0000-000000000000}"/>
          </ac:spMkLst>
        </pc:spChg>
        <pc:grpChg chg="add del">
          <ac:chgData name="djamal haddouche" userId="cac8b73f40911fb8" providerId="LiveId" clId="{74E87F3B-9B8B-42F3-9EF9-38254B017485}" dt="2024-10-23T13:25:23.669" v="24" actId="478"/>
          <ac:grpSpMkLst>
            <pc:docMk/>
            <pc:sldMk cId="0" sldId="276"/>
            <ac:grpSpMk id="2" creationId="{00000000-0000-0000-0000-000000000000}"/>
          </ac:grpSpMkLst>
        </pc:grpChg>
        <pc:picChg chg="del topLvl">
          <ac:chgData name="djamal haddouche" userId="cac8b73f40911fb8" providerId="LiveId" clId="{74E87F3B-9B8B-42F3-9EF9-38254B017485}" dt="2024-10-23T21:52:49.532" v="277" actId="478"/>
          <ac:picMkLst>
            <pc:docMk/>
            <pc:sldMk cId="0" sldId="276"/>
            <ac:picMk id="3" creationId="{00000000-0000-0000-0000-000000000000}"/>
          </ac:picMkLst>
        </pc:picChg>
        <pc:picChg chg="del topLvl">
          <ac:chgData name="djamal haddouche" userId="cac8b73f40911fb8" providerId="LiveId" clId="{74E87F3B-9B8B-42F3-9EF9-38254B017485}" dt="2024-10-23T13:25:23.669" v="24" actId="478"/>
          <ac:picMkLst>
            <pc:docMk/>
            <pc:sldMk cId="0" sldId="276"/>
            <ac:picMk id="4" creationId="{00000000-0000-0000-0000-000000000000}"/>
          </ac:picMkLst>
        </pc:picChg>
      </pc:sldChg>
      <pc:sldChg chg="addSp delSp modSp add mod">
        <pc:chgData name="djamal haddouche" userId="cac8b73f40911fb8" providerId="LiveId" clId="{74E87F3B-9B8B-42F3-9EF9-38254B017485}" dt="2024-10-29T03:50:24.204" v="648" actId="207"/>
        <pc:sldMkLst>
          <pc:docMk/>
          <pc:sldMk cId="2738079777" sldId="277"/>
        </pc:sldMkLst>
        <pc:spChg chg="add del mod">
          <ac:chgData name="djamal haddouche" userId="cac8b73f40911fb8" providerId="LiveId" clId="{74E87F3B-9B8B-42F3-9EF9-38254B017485}" dt="2024-10-29T03:45:51.778" v="630" actId="11529"/>
          <ac:spMkLst>
            <pc:docMk/>
            <pc:sldMk cId="2738079777" sldId="277"/>
            <ac:spMk id="12" creationId="{A6B76DA3-91BF-DEC6-D68D-47C00E042B87}"/>
          </ac:spMkLst>
        </pc:spChg>
        <pc:spChg chg="add mod">
          <ac:chgData name="djamal haddouche" userId="cac8b73f40911fb8" providerId="LiveId" clId="{74E87F3B-9B8B-42F3-9EF9-38254B017485}" dt="2024-10-29T03:50:04.968" v="647" actId="14100"/>
          <ac:spMkLst>
            <pc:docMk/>
            <pc:sldMk cId="2738079777" sldId="277"/>
            <ac:spMk id="14" creationId="{D59299AD-BAFC-CA58-FE2F-543D3E9705FD}"/>
          </ac:spMkLst>
        </pc:spChg>
        <pc:spChg chg="add mod">
          <ac:chgData name="djamal haddouche" userId="cac8b73f40911fb8" providerId="LiveId" clId="{74E87F3B-9B8B-42F3-9EF9-38254B017485}" dt="2024-10-29T03:49:28.392" v="641" actId="207"/>
          <ac:spMkLst>
            <pc:docMk/>
            <pc:sldMk cId="2738079777" sldId="277"/>
            <ac:spMk id="15" creationId="{ECBC0B89-4310-5A88-9910-76DB2D7F3F99}"/>
          </ac:spMkLst>
        </pc:spChg>
        <pc:picChg chg="del mod">
          <ac:chgData name="djamal haddouche" userId="cac8b73f40911fb8" providerId="LiveId" clId="{74E87F3B-9B8B-42F3-9EF9-38254B017485}" dt="2024-10-29T03:43:00.512" v="612" actId="478"/>
          <ac:picMkLst>
            <pc:docMk/>
            <pc:sldMk cId="2738079777" sldId="277"/>
            <ac:picMk id="2" creationId="{AC4F2D3F-E3A4-E9A8-1313-26D9C4084B6D}"/>
          </ac:picMkLst>
        </pc:picChg>
        <pc:picChg chg="mod">
          <ac:chgData name="djamal haddouche" userId="cac8b73f40911fb8" providerId="LiveId" clId="{74E87F3B-9B8B-42F3-9EF9-38254B017485}" dt="2024-10-29T03:38:14.096" v="596" actId="14100"/>
          <ac:picMkLst>
            <pc:docMk/>
            <pc:sldMk cId="2738079777" sldId="277"/>
            <ac:picMk id="3" creationId="{D583BFCF-0CEF-1137-24D7-99C0AEE798BF}"/>
          </ac:picMkLst>
        </pc:picChg>
        <pc:picChg chg="add mod">
          <ac:chgData name="djamal haddouche" userId="cac8b73f40911fb8" providerId="LiveId" clId="{74E87F3B-9B8B-42F3-9EF9-38254B017485}" dt="2024-10-29T03:50:24.204" v="648" actId="207"/>
          <ac:picMkLst>
            <pc:docMk/>
            <pc:sldMk cId="2738079777" sldId="277"/>
            <ac:picMk id="5" creationId="{B222DDD5-C228-FCE4-3997-AAC95850A4BD}"/>
          </ac:picMkLst>
        </pc:picChg>
        <pc:picChg chg="add del mod">
          <ac:chgData name="djamal haddouche" userId="cac8b73f40911fb8" providerId="LiveId" clId="{74E87F3B-9B8B-42F3-9EF9-38254B017485}" dt="2024-10-29T03:43:02.022" v="613" actId="478"/>
          <ac:picMkLst>
            <pc:docMk/>
            <pc:sldMk cId="2738079777" sldId="277"/>
            <ac:picMk id="7" creationId="{226D5D3C-0A43-A844-9A22-28AB0AFF292E}"/>
          </ac:picMkLst>
        </pc:picChg>
        <pc:picChg chg="add mod">
          <ac:chgData name="djamal haddouche" userId="cac8b73f40911fb8" providerId="LiveId" clId="{74E87F3B-9B8B-42F3-9EF9-38254B017485}" dt="2024-10-29T03:43:41.198" v="617" actId="14100"/>
          <ac:picMkLst>
            <pc:docMk/>
            <pc:sldMk cId="2738079777" sldId="277"/>
            <ac:picMk id="9" creationId="{B26BEBD9-22CF-E77F-556E-E25D2F9A6412}"/>
          </ac:picMkLst>
        </pc:picChg>
        <pc:picChg chg="add mod">
          <ac:chgData name="djamal haddouche" userId="cac8b73f40911fb8" providerId="LiveId" clId="{74E87F3B-9B8B-42F3-9EF9-38254B017485}" dt="2024-10-29T03:49:43.243" v="643" actId="1076"/>
          <ac:picMkLst>
            <pc:docMk/>
            <pc:sldMk cId="2738079777" sldId="277"/>
            <ac:picMk id="11" creationId="{526722BA-B829-442B-A200-89028F88329F}"/>
          </ac:picMkLst>
        </pc:picChg>
        <pc:inkChg chg="add del">
          <ac:chgData name="djamal haddouche" userId="cac8b73f40911fb8" providerId="LiveId" clId="{74E87F3B-9B8B-42F3-9EF9-38254B017485}" dt="2024-10-29T03:46:44.908" v="632" actId="9405"/>
          <ac:inkMkLst>
            <pc:docMk/>
            <pc:sldMk cId="2738079777" sldId="277"/>
            <ac:inkMk id="13" creationId="{E73039A2-7B25-992C-A3F6-6235A394F5C2}"/>
          </ac:inkMkLst>
        </pc:inkChg>
      </pc:sldChg>
      <pc:sldChg chg="addSp delSp modSp add mod">
        <pc:chgData name="djamal haddouche" userId="cac8b73f40911fb8" providerId="LiveId" clId="{74E87F3B-9B8B-42F3-9EF9-38254B017485}" dt="2024-10-29T03:57:29.248" v="683" actId="14100"/>
        <pc:sldMkLst>
          <pc:docMk/>
          <pc:sldMk cId="3327940909" sldId="278"/>
        </pc:sldMkLst>
        <pc:spChg chg="mod">
          <ac:chgData name="djamal haddouche" userId="cac8b73f40911fb8" providerId="LiveId" clId="{74E87F3B-9B8B-42F3-9EF9-38254B017485}" dt="2024-10-29T03:54:34.077" v="666" actId="255"/>
          <ac:spMkLst>
            <pc:docMk/>
            <pc:sldMk cId="3327940909" sldId="278"/>
            <ac:spMk id="3" creationId="{57D4DC90-CF70-A00D-3623-98756006A49F}"/>
          </ac:spMkLst>
        </pc:spChg>
        <pc:spChg chg="del mod">
          <ac:chgData name="djamal haddouche" userId="cac8b73f40911fb8" providerId="LiveId" clId="{74E87F3B-9B8B-42F3-9EF9-38254B017485}" dt="2024-10-29T03:52:40.505" v="652" actId="478"/>
          <ac:spMkLst>
            <pc:docMk/>
            <pc:sldMk cId="3327940909" sldId="278"/>
            <ac:spMk id="5" creationId="{6EBED7C1-E25F-8247-6914-510CA4608DB5}"/>
          </ac:spMkLst>
        </pc:spChg>
        <pc:spChg chg="add mod">
          <ac:chgData name="djamal haddouche" userId="cac8b73f40911fb8" providerId="LiveId" clId="{74E87F3B-9B8B-42F3-9EF9-38254B017485}" dt="2024-10-29T03:56:14.243" v="672"/>
          <ac:spMkLst>
            <pc:docMk/>
            <pc:sldMk cId="3327940909" sldId="278"/>
            <ac:spMk id="7" creationId="{B45FE966-2A2D-AD57-030E-15E5C437F363}"/>
          </ac:spMkLst>
        </pc:spChg>
        <pc:spChg chg="add mod">
          <ac:chgData name="djamal haddouche" userId="cac8b73f40911fb8" providerId="LiveId" clId="{74E87F3B-9B8B-42F3-9EF9-38254B017485}" dt="2024-10-29T03:56:52.791" v="676" actId="208"/>
          <ac:spMkLst>
            <pc:docMk/>
            <pc:sldMk cId="3327940909" sldId="278"/>
            <ac:spMk id="8" creationId="{F350C5BC-8B53-C8E7-1C2C-ABE7ADC13D32}"/>
          </ac:spMkLst>
        </pc:spChg>
        <pc:picChg chg="del">
          <ac:chgData name="djamal haddouche" userId="cac8b73f40911fb8" providerId="LiveId" clId="{74E87F3B-9B8B-42F3-9EF9-38254B017485}" dt="2024-10-29T03:52:35.562" v="650" actId="478"/>
          <ac:picMkLst>
            <pc:docMk/>
            <pc:sldMk cId="3327940909" sldId="278"/>
            <ac:picMk id="4" creationId="{81F2F9A6-263A-2829-A376-A7988BD4A463}"/>
          </ac:picMkLst>
        </pc:picChg>
        <pc:picChg chg="add mod">
          <ac:chgData name="djamal haddouche" userId="cac8b73f40911fb8" providerId="LiveId" clId="{74E87F3B-9B8B-42F3-9EF9-38254B017485}" dt="2024-10-29T03:56:31.898" v="673" actId="1076"/>
          <ac:picMkLst>
            <pc:docMk/>
            <pc:sldMk cId="3327940909" sldId="278"/>
            <ac:picMk id="6" creationId="{DF871D67-804E-93C5-FBD9-E728C305C9F2}"/>
          </ac:picMkLst>
        </pc:picChg>
        <pc:picChg chg="add mod">
          <ac:chgData name="djamal haddouche" userId="cac8b73f40911fb8" providerId="LiveId" clId="{74E87F3B-9B8B-42F3-9EF9-38254B017485}" dt="2024-10-29T03:57:29.248" v="683" actId="14100"/>
          <ac:picMkLst>
            <pc:docMk/>
            <pc:sldMk cId="3327940909" sldId="278"/>
            <ac:picMk id="10" creationId="{A6437B29-A2A8-8CE6-E20F-017DFE1BF233}"/>
          </ac:picMkLst>
        </pc:picChg>
      </pc:sldChg>
      <pc:sldMasterChg chg="modSldLayout">
        <pc:chgData name="djamal haddouche" userId="cac8b73f40911fb8" providerId="LiveId" clId="{74E87F3B-9B8B-42F3-9EF9-38254B017485}" dt="2024-10-23T21:26:50.128" v="127"/>
        <pc:sldMasterMkLst>
          <pc:docMk/>
          <pc:sldMasterMk cId="609300855" sldId="2147483666"/>
        </pc:sldMasterMkLst>
        <pc:sldLayoutChg chg="delSp">
          <pc:chgData name="djamal haddouche" userId="cac8b73f40911fb8" providerId="LiveId" clId="{74E87F3B-9B8B-42F3-9EF9-38254B017485}" dt="2024-10-23T21:26:50.128" v="127"/>
          <pc:sldLayoutMkLst>
            <pc:docMk/>
            <pc:sldMasterMk cId="609300855" sldId="2147483666"/>
            <pc:sldLayoutMk cId="988397266" sldId="2147483678"/>
          </pc:sldLayoutMkLst>
          <pc:picChg chg="del">
            <ac:chgData name="djamal haddouche" userId="cac8b73f40911fb8" providerId="LiveId" clId="{74E87F3B-9B8B-42F3-9EF9-38254B017485}" dt="2024-10-23T21:26:50.128" v="127"/>
            <ac:picMkLst>
              <pc:docMk/>
              <pc:sldMasterMk cId="609300855" sldId="2147483666"/>
              <pc:sldLayoutMk cId="988397266" sldId="2147483678"/>
              <ac:picMk id="16" creationId="{00000000-0000-0000-0000-000000000000}"/>
            </ac:picMkLst>
          </pc:picChg>
        </pc:sldLayoutChg>
        <pc:sldLayoutChg chg="delSp">
          <pc:chgData name="djamal haddouche" userId="cac8b73f40911fb8" providerId="LiveId" clId="{74E87F3B-9B8B-42F3-9EF9-38254B017485}" dt="2024-10-23T21:26:50.128" v="127"/>
          <pc:sldLayoutMkLst>
            <pc:docMk/>
            <pc:sldMasterMk cId="609300855" sldId="2147483666"/>
            <pc:sldLayoutMk cId="2971795971" sldId="2147483680"/>
          </pc:sldLayoutMkLst>
          <pc:picChg chg="del">
            <ac:chgData name="djamal haddouche" userId="cac8b73f40911fb8" providerId="LiveId" clId="{74E87F3B-9B8B-42F3-9EF9-38254B017485}" dt="2024-10-23T21:26:50.128" v="127"/>
            <ac:picMkLst>
              <pc:docMk/>
              <pc:sldMasterMk cId="609300855" sldId="2147483666"/>
              <pc:sldLayoutMk cId="2971795971" sldId="2147483680"/>
              <ac:picMk id="16" creationId="{00000000-0000-0000-0000-000000000000}"/>
            </ac:picMkLst>
          </pc:picChg>
          <pc:picChg chg="del">
            <ac:chgData name="djamal haddouche" userId="cac8b73f40911fb8" providerId="LiveId" clId="{74E87F3B-9B8B-42F3-9EF9-38254B017485}" dt="2024-10-23T21:26:50.128" v="127"/>
            <ac:picMkLst>
              <pc:docMk/>
              <pc:sldMasterMk cId="609300855" sldId="2147483666"/>
              <pc:sldLayoutMk cId="2971795971" sldId="2147483680"/>
              <ac:picMk id="17" creationId="{00000000-0000-0000-0000-000000000000}"/>
            </ac:picMkLst>
          </pc:picChg>
          <pc:picChg chg="del">
            <ac:chgData name="djamal haddouche" userId="cac8b73f40911fb8" providerId="LiveId" clId="{74E87F3B-9B8B-42F3-9EF9-38254B017485}" dt="2024-10-23T21:26:50.128" v="127"/>
            <ac:picMkLst>
              <pc:docMk/>
              <pc:sldMasterMk cId="609300855" sldId="2147483666"/>
              <pc:sldLayoutMk cId="2971795971" sldId="2147483680"/>
              <ac:picMk id="18" creationId="{00000000-0000-0000-0000-000000000000}"/>
            </ac:picMkLst>
          </pc:picChg>
        </pc:sldLayoutChg>
      </pc:sldMasterChg>
      <pc:sldMasterChg chg="setBg delSldLayout modSldLayout">
        <pc:chgData name="djamal haddouche" userId="cac8b73f40911fb8" providerId="LiveId" clId="{74E87F3B-9B8B-42F3-9EF9-38254B017485}" dt="2024-10-27T21:38:32.061" v="356" actId="2696"/>
        <pc:sldMasterMkLst>
          <pc:docMk/>
          <pc:sldMasterMk cId="1153551043" sldId="2147483843"/>
        </pc:sldMasterMkLst>
        <pc:sldLayoutChg chg="setBg">
          <pc:chgData name="djamal haddouche" userId="cac8b73f40911fb8" providerId="LiveId" clId="{74E87F3B-9B8B-42F3-9EF9-38254B017485}" dt="2024-10-23T21:54:58.880" v="293"/>
          <pc:sldLayoutMkLst>
            <pc:docMk/>
            <pc:sldMasterMk cId="1153551043" sldId="2147483843"/>
            <pc:sldLayoutMk cId="3449525119" sldId="2147483844"/>
          </pc:sldLayoutMkLst>
        </pc:sldLayoutChg>
        <pc:sldLayoutChg chg="setBg">
          <pc:chgData name="djamal haddouche" userId="cac8b73f40911fb8" providerId="LiveId" clId="{74E87F3B-9B8B-42F3-9EF9-38254B017485}" dt="2024-10-23T21:54:58.880" v="293"/>
          <pc:sldLayoutMkLst>
            <pc:docMk/>
            <pc:sldMasterMk cId="1153551043" sldId="2147483843"/>
            <pc:sldLayoutMk cId="4031634344" sldId="2147483845"/>
          </pc:sldLayoutMkLst>
        </pc:sldLayoutChg>
        <pc:sldLayoutChg chg="setBg">
          <pc:chgData name="djamal haddouche" userId="cac8b73f40911fb8" providerId="LiveId" clId="{74E87F3B-9B8B-42F3-9EF9-38254B017485}" dt="2024-10-23T21:54:58.880" v="293"/>
          <pc:sldLayoutMkLst>
            <pc:docMk/>
            <pc:sldMasterMk cId="1153551043" sldId="2147483843"/>
            <pc:sldLayoutMk cId="4282874577" sldId="2147483846"/>
          </pc:sldLayoutMkLst>
        </pc:sldLayoutChg>
        <pc:sldLayoutChg chg="setBg">
          <pc:chgData name="djamal haddouche" userId="cac8b73f40911fb8" providerId="LiveId" clId="{74E87F3B-9B8B-42F3-9EF9-38254B017485}" dt="2024-10-23T21:54:58.880" v="293"/>
          <pc:sldLayoutMkLst>
            <pc:docMk/>
            <pc:sldMasterMk cId="1153551043" sldId="2147483843"/>
            <pc:sldLayoutMk cId="1422213223" sldId="2147483847"/>
          </pc:sldLayoutMkLst>
        </pc:sldLayoutChg>
        <pc:sldLayoutChg chg="setBg">
          <pc:chgData name="djamal haddouche" userId="cac8b73f40911fb8" providerId="LiveId" clId="{74E87F3B-9B8B-42F3-9EF9-38254B017485}" dt="2024-10-23T21:54:58.880" v="293"/>
          <pc:sldLayoutMkLst>
            <pc:docMk/>
            <pc:sldMasterMk cId="1153551043" sldId="2147483843"/>
            <pc:sldLayoutMk cId="662961783" sldId="2147483848"/>
          </pc:sldLayoutMkLst>
        </pc:sldLayoutChg>
        <pc:sldLayoutChg chg="setBg">
          <pc:chgData name="djamal haddouche" userId="cac8b73f40911fb8" providerId="LiveId" clId="{74E87F3B-9B8B-42F3-9EF9-38254B017485}" dt="2024-10-23T21:54:58.880" v="293"/>
          <pc:sldLayoutMkLst>
            <pc:docMk/>
            <pc:sldMasterMk cId="1153551043" sldId="2147483843"/>
            <pc:sldLayoutMk cId="3636846621" sldId="2147483849"/>
          </pc:sldLayoutMkLst>
        </pc:sldLayoutChg>
        <pc:sldLayoutChg chg="setBg">
          <pc:chgData name="djamal haddouche" userId="cac8b73f40911fb8" providerId="LiveId" clId="{74E87F3B-9B8B-42F3-9EF9-38254B017485}" dt="2024-10-23T21:54:58.880" v="293"/>
          <pc:sldLayoutMkLst>
            <pc:docMk/>
            <pc:sldMasterMk cId="1153551043" sldId="2147483843"/>
            <pc:sldLayoutMk cId="1427352662" sldId="2147483850"/>
          </pc:sldLayoutMkLst>
        </pc:sldLayoutChg>
        <pc:sldLayoutChg chg="setBg">
          <pc:chgData name="djamal haddouche" userId="cac8b73f40911fb8" providerId="LiveId" clId="{74E87F3B-9B8B-42F3-9EF9-38254B017485}" dt="2024-10-23T21:54:58.880" v="293"/>
          <pc:sldLayoutMkLst>
            <pc:docMk/>
            <pc:sldMasterMk cId="1153551043" sldId="2147483843"/>
            <pc:sldLayoutMk cId="2120216378" sldId="2147483851"/>
          </pc:sldLayoutMkLst>
        </pc:sldLayoutChg>
        <pc:sldLayoutChg chg="setBg">
          <pc:chgData name="djamal haddouche" userId="cac8b73f40911fb8" providerId="LiveId" clId="{74E87F3B-9B8B-42F3-9EF9-38254B017485}" dt="2024-10-23T21:54:58.880" v="293"/>
          <pc:sldLayoutMkLst>
            <pc:docMk/>
            <pc:sldMasterMk cId="1153551043" sldId="2147483843"/>
            <pc:sldLayoutMk cId="2047826722" sldId="2147483852"/>
          </pc:sldLayoutMkLst>
        </pc:sldLayoutChg>
        <pc:sldLayoutChg chg="setBg">
          <pc:chgData name="djamal haddouche" userId="cac8b73f40911fb8" providerId="LiveId" clId="{74E87F3B-9B8B-42F3-9EF9-38254B017485}" dt="2024-10-23T21:54:58.880" v="293"/>
          <pc:sldLayoutMkLst>
            <pc:docMk/>
            <pc:sldMasterMk cId="1153551043" sldId="2147483843"/>
            <pc:sldLayoutMk cId="1810355497" sldId="2147483853"/>
          </pc:sldLayoutMkLst>
        </pc:sldLayoutChg>
        <pc:sldLayoutChg chg="setBg">
          <pc:chgData name="djamal haddouche" userId="cac8b73f40911fb8" providerId="LiveId" clId="{74E87F3B-9B8B-42F3-9EF9-38254B017485}" dt="2024-10-23T21:54:58.880" v="293"/>
          <pc:sldLayoutMkLst>
            <pc:docMk/>
            <pc:sldMasterMk cId="1153551043" sldId="2147483843"/>
            <pc:sldLayoutMk cId="2108699515" sldId="2147483854"/>
          </pc:sldLayoutMkLst>
        </pc:sldLayoutChg>
        <pc:sldLayoutChg chg="setBg">
          <pc:chgData name="djamal haddouche" userId="cac8b73f40911fb8" providerId="LiveId" clId="{74E87F3B-9B8B-42F3-9EF9-38254B017485}" dt="2024-10-23T21:54:58.880" v="293"/>
          <pc:sldLayoutMkLst>
            <pc:docMk/>
            <pc:sldMasterMk cId="1153551043" sldId="2147483843"/>
            <pc:sldLayoutMk cId="1767614878" sldId="2147483855"/>
          </pc:sldLayoutMkLst>
        </pc:sldLayoutChg>
        <pc:sldLayoutChg chg="setBg">
          <pc:chgData name="djamal haddouche" userId="cac8b73f40911fb8" providerId="LiveId" clId="{74E87F3B-9B8B-42F3-9EF9-38254B017485}" dt="2024-10-23T21:54:58.880" v="293"/>
          <pc:sldLayoutMkLst>
            <pc:docMk/>
            <pc:sldMasterMk cId="1153551043" sldId="2147483843"/>
            <pc:sldLayoutMk cId="3386505141" sldId="2147483856"/>
          </pc:sldLayoutMkLst>
        </pc:sldLayoutChg>
        <pc:sldLayoutChg chg="setBg">
          <pc:chgData name="djamal haddouche" userId="cac8b73f40911fb8" providerId="LiveId" clId="{74E87F3B-9B8B-42F3-9EF9-38254B017485}" dt="2024-10-23T21:54:58.880" v="293"/>
          <pc:sldLayoutMkLst>
            <pc:docMk/>
            <pc:sldMasterMk cId="1153551043" sldId="2147483843"/>
            <pc:sldLayoutMk cId="2813262423" sldId="2147483857"/>
          </pc:sldLayoutMkLst>
        </pc:sldLayoutChg>
        <pc:sldLayoutChg chg="setBg">
          <pc:chgData name="djamal haddouche" userId="cac8b73f40911fb8" providerId="LiveId" clId="{74E87F3B-9B8B-42F3-9EF9-38254B017485}" dt="2024-10-23T21:54:58.880" v="293"/>
          <pc:sldLayoutMkLst>
            <pc:docMk/>
            <pc:sldMasterMk cId="1153551043" sldId="2147483843"/>
            <pc:sldLayoutMk cId="80083998" sldId="2147483858"/>
          </pc:sldLayoutMkLst>
        </pc:sldLayoutChg>
        <pc:sldLayoutChg chg="setBg">
          <pc:chgData name="djamal haddouche" userId="cac8b73f40911fb8" providerId="LiveId" clId="{74E87F3B-9B8B-42F3-9EF9-38254B017485}" dt="2024-10-23T21:54:58.880" v="293"/>
          <pc:sldLayoutMkLst>
            <pc:docMk/>
            <pc:sldMasterMk cId="1153551043" sldId="2147483843"/>
            <pc:sldLayoutMk cId="3294717159" sldId="2147483859"/>
          </pc:sldLayoutMkLst>
        </pc:sldLayoutChg>
        <pc:sldLayoutChg chg="setBg">
          <pc:chgData name="djamal haddouche" userId="cac8b73f40911fb8" providerId="LiveId" clId="{74E87F3B-9B8B-42F3-9EF9-38254B017485}" dt="2024-10-23T21:54:58.880" v="293"/>
          <pc:sldLayoutMkLst>
            <pc:docMk/>
            <pc:sldMasterMk cId="1153551043" sldId="2147483843"/>
            <pc:sldLayoutMk cId="355499260" sldId="2147483860"/>
          </pc:sldLayoutMkLst>
        </pc:sldLayoutChg>
        <pc:sldLayoutChg chg="setBg">
          <pc:chgData name="djamal haddouche" userId="cac8b73f40911fb8" providerId="LiveId" clId="{74E87F3B-9B8B-42F3-9EF9-38254B017485}" dt="2024-10-23T21:54:58.880" v="293"/>
          <pc:sldLayoutMkLst>
            <pc:docMk/>
            <pc:sldMasterMk cId="1153551043" sldId="2147483843"/>
            <pc:sldLayoutMk cId="1982628288" sldId="2147483861"/>
          </pc:sldLayoutMkLst>
        </pc:sldLayoutChg>
        <pc:sldLayoutChg chg="setBg">
          <pc:chgData name="djamal haddouche" userId="cac8b73f40911fb8" providerId="LiveId" clId="{74E87F3B-9B8B-42F3-9EF9-38254B017485}" dt="2024-10-23T21:54:58.880" v="293"/>
          <pc:sldLayoutMkLst>
            <pc:docMk/>
            <pc:sldMasterMk cId="1153551043" sldId="2147483843"/>
            <pc:sldLayoutMk cId="3186571348" sldId="2147483862"/>
          </pc:sldLayoutMkLst>
        </pc:sldLayoutChg>
        <pc:sldLayoutChg chg="del setBg">
          <pc:chgData name="djamal haddouche" userId="cac8b73f40911fb8" providerId="LiveId" clId="{74E87F3B-9B8B-42F3-9EF9-38254B017485}" dt="2024-10-27T21:38:32.061" v="356" actId="2696"/>
          <pc:sldLayoutMkLst>
            <pc:docMk/>
            <pc:sldMasterMk cId="1153551043" sldId="2147483843"/>
            <pc:sldLayoutMk cId="921242183" sldId="21474838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15B2E-F428-4379-AFD8-115D48D821AE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35BBE-FFDE-4E96-B195-3C3E2CD171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459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35BBE-FFDE-4E96-B195-3C3E2CD1716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95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5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35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69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614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505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262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83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717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992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2628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657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634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87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21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96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84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21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82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551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862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flickr.com/photos/dalbera/2767480741/" TargetMode="Externa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segalan.es/diccionario-analitica-web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150201" y="2120900"/>
            <a:ext cx="4192270" cy="30708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745"/>
              </a:spcBef>
            </a:pPr>
            <a:r>
              <a:rPr sz="5400" b="1" dirty="0">
                <a:solidFill>
                  <a:schemeClr val="tx1"/>
                </a:solidFill>
                <a:latin typeface="Arial"/>
                <a:cs typeface="Arial"/>
              </a:rPr>
              <a:t>Analysez</a:t>
            </a:r>
            <a:r>
              <a:rPr sz="5400" b="1" spc="-10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5400" b="1" spc="-25" dirty="0">
                <a:solidFill>
                  <a:schemeClr val="tx1"/>
                </a:solidFill>
                <a:latin typeface="Arial"/>
                <a:cs typeface="Arial"/>
              </a:rPr>
              <a:t>les </a:t>
            </a:r>
            <a:r>
              <a:rPr sz="5400" b="1" dirty="0">
                <a:solidFill>
                  <a:schemeClr val="tx1"/>
                </a:solidFill>
                <a:latin typeface="Arial"/>
                <a:cs typeface="Arial"/>
              </a:rPr>
              <a:t>ventes</a:t>
            </a:r>
            <a:r>
              <a:rPr sz="5400" b="1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5400" b="1" spc="-20" dirty="0">
                <a:solidFill>
                  <a:schemeClr val="tx1"/>
                </a:solidFill>
                <a:latin typeface="Arial"/>
                <a:cs typeface="Arial"/>
              </a:rPr>
              <a:t>d'une </a:t>
            </a:r>
            <a:r>
              <a:rPr sz="5400" b="1" spc="-10" dirty="0">
                <a:solidFill>
                  <a:schemeClr val="tx1"/>
                </a:solidFill>
                <a:latin typeface="Arial"/>
                <a:cs typeface="Arial"/>
              </a:rPr>
              <a:t>librairie</a:t>
            </a:r>
            <a:r>
              <a:rPr sz="5400" b="1" spc="13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5400" b="1" dirty="0">
                <a:solidFill>
                  <a:schemeClr val="tx1"/>
                </a:solidFill>
                <a:latin typeface="Arial"/>
                <a:cs typeface="Arial"/>
              </a:rPr>
              <a:t>avec</a:t>
            </a:r>
            <a:r>
              <a:rPr sz="5400" b="1" spc="-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5400" b="1" spc="-10" dirty="0">
                <a:solidFill>
                  <a:schemeClr val="tx1"/>
                </a:solidFill>
                <a:latin typeface="Arial"/>
                <a:cs typeface="Arial"/>
              </a:rPr>
              <a:t>Python</a:t>
            </a:r>
            <a:endParaRPr sz="54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200" y="5382259"/>
            <a:ext cx="21461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400" b="1" dirty="0">
                <a:solidFill>
                  <a:srgbClr val="FFFFFF"/>
                </a:solidFill>
                <a:latin typeface="Arial"/>
                <a:cs typeface="Arial"/>
              </a:rPr>
              <a:t>Octobre</a:t>
            </a:r>
            <a:r>
              <a:rPr sz="24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2024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5236" y="5842773"/>
            <a:ext cx="1620066" cy="89124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65A025-1F85-464B-A5A9-56CBC4973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0"/>
            <a:ext cx="71502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B311D-F337-C170-FCD1-D2579BE8D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D583BFCF-0CEF-1137-24D7-99C0AEE798B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147" y="183450"/>
            <a:ext cx="5714999" cy="4540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222DDD5-C228-FCE4-3997-AAC95850A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3" y="4831002"/>
            <a:ext cx="5690417" cy="1843548"/>
          </a:xfrm>
          <a:prstGeom prst="rect">
            <a:avLst/>
          </a:prstGeom>
          <a:solidFill>
            <a:srgbClr val="FFC000"/>
          </a:solidFill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26BEBD9-22CF-E77F-556E-E25D2F9A6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3450"/>
            <a:ext cx="5879853" cy="45409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26722BA-B829-442B-A200-89028F883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845750"/>
            <a:ext cx="5879853" cy="1828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59299AD-BAFC-CA58-FE2F-543D3E9705FD}"/>
              </a:ext>
            </a:extLst>
          </p:cNvPr>
          <p:cNvSpPr/>
          <p:nvPr/>
        </p:nvSpPr>
        <p:spPr>
          <a:xfrm>
            <a:off x="176983" y="6400800"/>
            <a:ext cx="5690417" cy="27375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BC0B89-4310-5A88-9910-76DB2D7F3F99}"/>
              </a:ext>
            </a:extLst>
          </p:cNvPr>
          <p:cNvSpPr/>
          <p:nvPr/>
        </p:nvSpPr>
        <p:spPr>
          <a:xfrm>
            <a:off x="6096000" y="6400800"/>
            <a:ext cx="5879853" cy="273750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079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5"/>
          <p:cNvSpPr txBox="1"/>
          <p:nvPr/>
        </p:nvSpPr>
        <p:spPr>
          <a:xfrm>
            <a:off x="3394075" y="1968500"/>
            <a:ext cx="540512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chemeClr val="tx1"/>
                </a:solidFill>
                <a:latin typeface="Arial"/>
                <a:cs typeface="Arial"/>
              </a:rPr>
              <a:t>analyse</a:t>
            </a:r>
            <a:r>
              <a:rPr sz="6000" b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6000" b="1" spc="-25" dirty="0">
                <a:solidFill>
                  <a:schemeClr val="tx1"/>
                </a:solidFill>
                <a:latin typeface="Arial"/>
                <a:cs typeface="Arial"/>
              </a:rPr>
              <a:t>des </a:t>
            </a:r>
            <a:r>
              <a:rPr sz="6000" b="1" spc="-10" dirty="0">
                <a:solidFill>
                  <a:schemeClr val="tx1"/>
                </a:solidFill>
                <a:latin typeface="Arial"/>
                <a:cs typeface="Arial"/>
              </a:rPr>
              <a:t>corrélations </a:t>
            </a:r>
            <a:r>
              <a:rPr sz="6000" b="1" dirty="0">
                <a:solidFill>
                  <a:schemeClr val="tx1"/>
                </a:solidFill>
                <a:latin typeface="Arial"/>
                <a:cs typeface="Arial"/>
              </a:rPr>
              <a:t>entre</a:t>
            </a:r>
            <a:r>
              <a:rPr sz="6000" b="1" spc="-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6000" b="1" spc="-10" dirty="0">
                <a:solidFill>
                  <a:schemeClr val="tx1"/>
                </a:solidFill>
                <a:latin typeface="Arial"/>
                <a:cs typeface="Arial"/>
              </a:rPr>
              <a:t>variables</a:t>
            </a:r>
            <a:endParaRPr sz="60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4945">
              <a:lnSpc>
                <a:spcPct val="100000"/>
              </a:lnSpc>
              <a:spcBef>
                <a:spcPts val="100"/>
              </a:spcBef>
            </a:pPr>
            <a:r>
              <a:rPr dirty="0"/>
              <a:t>corrélation</a:t>
            </a:r>
            <a:r>
              <a:rPr spc="-70" dirty="0"/>
              <a:t> </a:t>
            </a:r>
            <a:r>
              <a:rPr dirty="0"/>
              <a:t>genre</a:t>
            </a:r>
            <a:r>
              <a:rPr spc="-60" dirty="0"/>
              <a:t> </a:t>
            </a:r>
            <a:r>
              <a:rPr dirty="0"/>
              <a:t>/</a:t>
            </a:r>
            <a:r>
              <a:rPr spc="-60" dirty="0"/>
              <a:t> </a:t>
            </a:r>
            <a:r>
              <a:rPr spc="-10" dirty="0"/>
              <a:t>catégorie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3427" y="1331091"/>
            <a:ext cx="8497862" cy="40029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1000" y="2275271"/>
            <a:ext cx="2150745" cy="2982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395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test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lang="fr-FR" sz="2000" spc="-35" dirty="0">
                <a:latin typeface="Arial"/>
                <a:cs typeface="Arial"/>
              </a:rPr>
              <a:t>non </a:t>
            </a:r>
            <a:r>
              <a:rPr sz="2000" spc="-10" dirty="0">
                <a:latin typeface="Arial"/>
                <a:cs typeface="Arial"/>
              </a:rPr>
              <a:t>paramétrique</a:t>
            </a:r>
            <a:endParaRPr sz="2000" dirty="0">
              <a:latin typeface="Arial"/>
              <a:cs typeface="Arial"/>
            </a:endParaRPr>
          </a:p>
          <a:p>
            <a:pPr marL="164465" marR="157480" algn="ctr">
              <a:lnSpc>
                <a:spcPts val="3310"/>
              </a:lnSpc>
              <a:spcBef>
                <a:spcPts val="145"/>
              </a:spcBef>
            </a:pPr>
            <a:r>
              <a:rPr sz="2800" b="1" dirty="0">
                <a:latin typeface="Arial"/>
                <a:cs typeface="Arial"/>
              </a:rPr>
              <a:t>khi²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sur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un </a:t>
            </a:r>
            <a:r>
              <a:rPr sz="2800" b="1" dirty="0">
                <a:latin typeface="Arial"/>
                <a:cs typeface="Arial"/>
              </a:rPr>
              <a:t>tableau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de</a:t>
            </a:r>
            <a:endParaRPr sz="2800" dirty="0">
              <a:latin typeface="Arial"/>
              <a:cs typeface="Arial"/>
            </a:endParaRPr>
          </a:p>
          <a:p>
            <a:pPr algn="ctr">
              <a:lnSpc>
                <a:spcPts val="3310"/>
              </a:lnSpc>
            </a:pPr>
            <a:r>
              <a:rPr sz="2800" b="1" spc="-10" dirty="0">
                <a:latin typeface="Arial"/>
                <a:cs typeface="Arial"/>
              </a:rPr>
              <a:t>contingence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800" dirty="0">
              <a:latin typeface="Arial"/>
              <a:cs typeface="Arial"/>
            </a:endParaRPr>
          </a:p>
          <a:p>
            <a:pPr algn="ctr">
              <a:lnSpc>
                <a:spcPts val="1939"/>
              </a:lnSpc>
            </a:pPr>
            <a:r>
              <a:rPr sz="2000" spc="-10" dirty="0">
                <a:latin typeface="Arial"/>
                <a:cs typeface="Arial"/>
              </a:rPr>
              <a:t>p-value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ts val="2900"/>
              </a:lnSpc>
            </a:pPr>
            <a:r>
              <a:rPr sz="4200" b="1" spc="-30" baseline="-15873" dirty="0">
                <a:latin typeface="Arial"/>
                <a:cs typeface="Arial"/>
              </a:rPr>
              <a:t>1.4</a:t>
            </a:r>
            <a:r>
              <a:rPr sz="1900" b="1" spc="-20" dirty="0">
                <a:latin typeface="Arial"/>
                <a:cs typeface="Arial"/>
              </a:rPr>
              <a:t>-</a:t>
            </a:r>
            <a:r>
              <a:rPr sz="1900" b="1" spc="-25" dirty="0">
                <a:latin typeface="Arial"/>
                <a:cs typeface="Arial"/>
              </a:rPr>
              <a:t>31</a:t>
            </a:r>
            <a:endParaRPr sz="1900" dirty="0">
              <a:latin typeface="Arial"/>
              <a:cs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4255E4-12C6-2F36-4ABD-B25B5DC6C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26" y="5410200"/>
            <a:ext cx="8497861" cy="11836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82FB4-8EDF-4491-9080-A5D67A2B6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7D4DC90-CF70-A00D-3623-98756006A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4945">
              <a:lnSpc>
                <a:spcPct val="100000"/>
              </a:lnSpc>
              <a:spcBef>
                <a:spcPts val="100"/>
              </a:spcBef>
            </a:pPr>
            <a:r>
              <a:rPr lang="fr-FR" sz="2000" b="1" i="0" dirty="0">
                <a:effectLst/>
              </a:rPr>
              <a:t>Corrélation entre l'âge des clients et le montant total des achats</a:t>
            </a:r>
            <a:endParaRPr sz="2000" spc="-1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871D67-804E-93C5-FBD9-E728C305C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49251"/>
            <a:ext cx="2667000" cy="352074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45FE966-2A2D-AD57-030E-15E5C437F363}"/>
              </a:ext>
            </a:extLst>
          </p:cNvPr>
          <p:cNvSpPr txBox="1"/>
          <p:nvPr/>
        </p:nvSpPr>
        <p:spPr>
          <a:xfrm>
            <a:off x="457200" y="1066800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supprime 4 outliers qui sont probablement des clients B2B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0C5BC-8B53-C8E7-1C2C-ABE7ADC13D32}"/>
              </a:ext>
            </a:extLst>
          </p:cNvPr>
          <p:cNvSpPr/>
          <p:nvPr/>
        </p:nvSpPr>
        <p:spPr>
          <a:xfrm>
            <a:off x="762000" y="2514600"/>
            <a:ext cx="2362200" cy="144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6437B29-A2A8-8CE6-E20F-017DFE1BF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371600"/>
            <a:ext cx="6767146" cy="443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4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9599" y="0"/>
            <a:ext cx="10401801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0125">
              <a:lnSpc>
                <a:spcPct val="100000"/>
              </a:lnSpc>
              <a:spcBef>
                <a:spcPts val="100"/>
              </a:spcBef>
            </a:pPr>
            <a:r>
              <a:rPr dirty="0"/>
              <a:t>corrélation</a:t>
            </a:r>
            <a:r>
              <a:rPr spc="-70" dirty="0"/>
              <a:t> </a:t>
            </a:r>
            <a:r>
              <a:rPr dirty="0"/>
              <a:t>âge</a:t>
            </a:r>
            <a:r>
              <a:rPr spc="-60" dirty="0"/>
              <a:t> </a:t>
            </a:r>
            <a:r>
              <a:rPr dirty="0"/>
              <a:t>/</a:t>
            </a:r>
            <a:r>
              <a:rPr spc="-60" dirty="0"/>
              <a:t> </a:t>
            </a:r>
            <a:r>
              <a:rPr dirty="0"/>
              <a:t>montant</a:t>
            </a:r>
            <a:r>
              <a:rPr spc="-60" dirty="0"/>
              <a:t> </a:t>
            </a:r>
            <a:r>
              <a:rPr spc="-10" dirty="0"/>
              <a:t>achats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8951" y="5195316"/>
            <a:ext cx="249301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test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paramétrique</a:t>
            </a:r>
            <a:endParaRPr sz="2000" dirty="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  <a:spcBef>
                <a:spcPts val="15"/>
              </a:spcBef>
            </a:pPr>
            <a:r>
              <a:rPr sz="2800" b="1" dirty="0">
                <a:latin typeface="Arial"/>
                <a:cs typeface="Arial"/>
              </a:rPr>
              <a:t>corrélation</a:t>
            </a:r>
            <a:r>
              <a:rPr sz="2800" b="1" spc="-12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de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767592"/>
            <a:ext cx="8831358" cy="434848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47781" y="5162803"/>
            <a:ext cx="82613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775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p-value</a:t>
            </a:r>
            <a:endParaRPr sz="1800">
              <a:latin typeface="Arial"/>
              <a:cs typeface="Arial"/>
            </a:endParaRPr>
          </a:p>
          <a:p>
            <a:pPr marL="53975">
              <a:lnSpc>
                <a:spcPts val="2495"/>
              </a:lnSpc>
            </a:pPr>
            <a:r>
              <a:rPr sz="3600" b="1" spc="-15" baseline="-16203" dirty="0">
                <a:latin typeface="Arial"/>
                <a:cs typeface="Arial"/>
              </a:rPr>
              <a:t>1.0</a:t>
            </a:r>
            <a:r>
              <a:rPr sz="1600" b="1" spc="-10" dirty="0">
                <a:latin typeface="Arial"/>
                <a:cs typeface="Arial"/>
              </a:rPr>
              <a:t>-</a:t>
            </a:r>
            <a:r>
              <a:rPr sz="1600" b="1" spc="-25" dirty="0">
                <a:latin typeface="Arial"/>
                <a:cs typeface="Arial"/>
              </a:rPr>
              <a:t>66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2013" y="6001504"/>
            <a:ext cx="17462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2800" b="1" spc="-10" dirty="0">
                <a:latin typeface="Arial"/>
                <a:cs typeface="Arial"/>
              </a:rPr>
              <a:t>Spearman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4431" y="6090153"/>
            <a:ext cx="1092835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20"/>
              </a:lnSpc>
            </a:pPr>
            <a:r>
              <a:rPr sz="1800" spc="-10" dirty="0">
                <a:latin typeface="Arial"/>
                <a:cs typeface="Arial"/>
              </a:rPr>
              <a:t>corrélation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855"/>
              </a:lnSpc>
            </a:pPr>
            <a:r>
              <a:rPr sz="2400" b="1" spc="-10" dirty="0">
                <a:latin typeface="Arial"/>
                <a:cs typeface="Arial"/>
              </a:rPr>
              <a:t>-</a:t>
            </a:r>
            <a:r>
              <a:rPr sz="2400" b="1" spc="-20" dirty="0">
                <a:latin typeface="Arial"/>
                <a:cs typeface="Arial"/>
              </a:rPr>
              <a:t>0.19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1E68671-2473-5783-E25F-093FF020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767592"/>
            <a:ext cx="1806097" cy="1752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-15475"/>
            <a:ext cx="108204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2160">
              <a:lnSpc>
                <a:spcPct val="100000"/>
              </a:lnSpc>
              <a:spcBef>
                <a:spcPts val="100"/>
              </a:spcBef>
            </a:pPr>
            <a:r>
              <a:rPr dirty="0"/>
              <a:t>corrélation</a:t>
            </a:r>
            <a:r>
              <a:rPr spc="-70" dirty="0"/>
              <a:t> </a:t>
            </a:r>
            <a:r>
              <a:rPr dirty="0"/>
              <a:t>âge</a:t>
            </a:r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fréquence</a:t>
            </a:r>
            <a:r>
              <a:rPr spc="-65" dirty="0"/>
              <a:t> </a:t>
            </a:r>
            <a:r>
              <a:rPr spc="-10" dirty="0"/>
              <a:t>d’achat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8951" y="5195316"/>
            <a:ext cx="249301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test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paramétrique</a:t>
            </a:r>
            <a:endParaRPr sz="200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  <a:spcBef>
                <a:spcPts val="15"/>
              </a:spcBef>
            </a:pPr>
            <a:r>
              <a:rPr sz="2800" b="1" dirty="0">
                <a:latin typeface="Arial"/>
                <a:cs typeface="Arial"/>
              </a:rPr>
              <a:t>corrélation</a:t>
            </a:r>
            <a:r>
              <a:rPr sz="2800" b="1" spc="-12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7781" y="5162803"/>
            <a:ext cx="826135" cy="56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775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p-value</a:t>
            </a:r>
            <a:endParaRPr sz="1800" dirty="0">
              <a:latin typeface="Arial"/>
              <a:cs typeface="Arial"/>
            </a:endParaRPr>
          </a:p>
          <a:p>
            <a:pPr marL="53975">
              <a:lnSpc>
                <a:spcPts val="2495"/>
              </a:lnSpc>
            </a:pPr>
            <a:r>
              <a:rPr sz="3600" b="1" spc="-15" baseline="-16203" dirty="0">
                <a:latin typeface="Arial"/>
                <a:cs typeface="Arial"/>
              </a:rPr>
              <a:t>1.4</a:t>
            </a:r>
            <a:r>
              <a:rPr sz="1600" b="1" spc="-10" dirty="0">
                <a:latin typeface="Arial"/>
                <a:cs typeface="Arial"/>
              </a:rPr>
              <a:t>-</a:t>
            </a:r>
            <a:r>
              <a:rPr sz="1600" b="1" spc="-25" dirty="0">
                <a:latin typeface="Arial"/>
                <a:cs typeface="Arial"/>
              </a:rPr>
              <a:t>32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4979" y="708154"/>
            <a:ext cx="9002040" cy="44079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82013" y="6001504"/>
            <a:ext cx="17462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2800" b="1" spc="-10" dirty="0">
                <a:latin typeface="Arial"/>
                <a:cs typeface="Arial"/>
              </a:rPr>
              <a:t>Spearman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4431" y="6090153"/>
            <a:ext cx="1092835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20"/>
              </a:lnSpc>
            </a:pPr>
            <a:r>
              <a:rPr sz="1800" spc="-10" dirty="0">
                <a:latin typeface="Arial"/>
                <a:cs typeface="Arial"/>
              </a:rPr>
              <a:t>corrélation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ts val="2855"/>
              </a:lnSpc>
            </a:pPr>
            <a:r>
              <a:rPr sz="2400" b="1" spc="-20" dirty="0">
                <a:latin typeface="Arial"/>
                <a:cs typeface="Arial"/>
              </a:rPr>
              <a:t>0.13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8F11CF-5340-76E7-DD95-0F34B7C2C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120" y="725723"/>
            <a:ext cx="1806097" cy="1752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14898"/>
            <a:ext cx="114300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3555">
              <a:lnSpc>
                <a:spcPct val="100000"/>
              </a:lnSpc>
              <a:spcBef>
                <a:spcPts val="100"/>
              </a:spcBef>
            </a:pPr>
            <a:r>
              <a:rPr dirty="0"/>
              <a:t>corrélation</a:t>
            </a:r>
            <a:r>
              <a:rPr spc="-80" dirty="0"/>
              <a:t> </a:t>
            </a:r>
            <a:r>
              <a:rPr dirty="0"/>
              <a:t>âge</a:t>
            </a:r>
            <a:r>
              <a:rPr spc="-65" dirty="0"/>
              <a:t> </a:t>
            </a:r>
            <a:r>
              <a:rPr dirty="0"/>
              <a:t>/</a:t>
            </a:r>
            <a:r>
              <a:rPr spc="-60" dirty="0"/>
              <a:t> </a:t>
            </a:r>
            <a:r>
              <a:rPr dirty="0"/>
              <a:t>montant</a:t>
            </a:r>
            <a:r>
              <a:rPr spc="-60" dirty="0"/>
              <a:t> </a:t>
            </a:r>
            <a:r>
              <a:rPr dirty="0"/>
              <a:t>panier</a:t>
            </a:r>
            <a:r>
              <a:rPr spc="-55" dirty="0"/>
              <a:t> </a:t>
            </a:r>
            <a:r>
              <a:rPr spc="-10" dirty="0"/>
              <a:t>moyen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8951" y="5372100"/>
            <a:ext cx="249301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test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paramétrique</a:t>
            </a:r>
            <a:endParaRPr sz="2000">
              <a:latin typeface="Arial"/>
              <a:cs typeface="Arial"/>
            </a:endParaRPr>
          </a:p>
          <a:p>
            <a:pPr marL="68580">
              <a:lnSpc>
                <a:spcPct val="100000"/>
              </a:lnSpc>
              <a:spcBef>
                <a:spcPts val="15"/>
              </a:spcBef>
            </a:pPr>
            <a:r>
              <a:rPr sz="2800" b="1" dirty="0">
                <a:latin typeface="Arial"/>
                <a:cs typeface="Arial"/>
              </a:rPr>
              <a:t>corrélation</a:t>
            </a:r>
            <a:r>
              <a:rPr sz="2800" b="1" spc="-12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3181" y="5162803"/>
            <a:ext cx="77533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25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p-value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845"/>
              </a:lnSpc>
            </a:pPr>
            <a:r>
              <a:rPr sz="2400" b="1" spc="-25" dirty="0">
                <a:latin typeface="Arial"/>
                <a:cs typeface="Arial"/>
              </a:rPr>
              <a:t>0.0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829731"/>
            <a:ext cx="8666986" cy="43097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114431" y="6090153"/>
            <a:ext cx="1092835" cy="615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20"/>
              </a:lnSpc>
            </a:pPr>
            <a:r>
              <a:rPr sz="1800" spc="-10" dirty="0">
                <a:latin typeface="Arial"/>
                <a:cs typeface="Arial"/>
              </a:rPr>
              <a:t>corrélation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855"/>
              </a:lnSpc>
            </a:pPr>
            <a:r>
              <a:rPr sz="2400" b="1" spc="-10" dirty="0">
                <a:latin typeface="Arial"/>
                <a:cs typeface="Arial"/>
              </a:rPr>
              <a:t>-</a:t>
            </a:r>
            <a:r>
              <a:rPr sz="2400" b="1" spc="-20" dirty="0">
                <a:latin typeface="Arial"/>
                <a:cs typeface="Arial"/>
              </a:rPr>
              <a:t>0.70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2013" y="6178289"/>
            <a:ext cx="174625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5"/>
              </a:lnSpc>
            </a:pPr>
            <a:r>
              <a:rPr sz="2800" b="1" spc="-10" dirty="0">
                <a:latin typeface="Arial"/>
                <a:cs typeface="Arial"/>
              </a:rPr>
              <a:t>Spearman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31E4B6E-6C4B-BF73-8DC2-F0F9F8026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289" y="829731"/>
            <a:ext cx="1806097" cy="175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6799"/>
            <a:ext cx="108204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2160">
              <a:lnSpc>
                <a:spcPct val="100000"/>
              </a:lnSpc>
              <a:spcBef>
                <a:spcPts val="100"/>
              </a:spcBef>
            </a:pPr>
            <a:r>
              <a:rPr dirty="0"/>
              <a:t>corrélation</a:t>
            </a:r>
            <a:r>
              <a:rPr spc="-70" dirty="0"/>
              <a:t> </a:t>
            </a:r>
            <a:r>
              <a:rPr dirty="0"/>
              <a:t>âge</a:t>
            </a:r>
            <a:r>
              <a:rPr spc="-6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catégorie</a:t>
            </a:r>
            <a:r>
              <a:rPr spc="-65" dirty="0"/>
              <a:t> </a:t>
            </a:r>
            <a:r>
              <a:rPr dirty="0"/>
              <a:t>de</a:t>
            </a:r>
            <a:r>
              <a:rPr spc="-60" dirty="0"/>
              <a:t> </a:t>
            </a:r>
            <a:r>
              <a:rPr spc="-10" dirty="0"/>
              <a:t>livre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8702" y="2218932"/>
            <a:ext cx="2493010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test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lang="fr-FR" sz="2000" dirty="0">
                <a:latin typeface="Arial"/>
                <a:cs typeface="Arial"/>
              </a:rPr>
              <a:t>de</a:t>
            </a:r>
            <a:endParaRPr sz="2000" dirty="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15"/>
              </a:spcBef>
            </a:pPr>
            <a:r>
              <a:rPr sz="2800" b="1" spc="-20" dirty="0">
                <a:latin typeface="Arial"/>
                <a:cs typeface="Arial"/>
              </a:rPr>
              <a:t>Kruskal-</a:t>
            </a:r>
            <a:r>
              <a:rPr sz="2800" b="1" spc="-10" dirty="0">
                <a:latin typeface="Arial"/>
                <a:cs typeface="Arial"/>
              </a:rPr>
              <a:t>Wallis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8420" y="4469256"/>
            <a:ext cx="949325" cy="16052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3000" spc="-37" baseline="-16666" dirty="0">
                <a:latin typeface="Arial"/>
                <a:cs typeface="Arial"/>
              </a:rPr>
              <a:t>R</a:t>
            </a:r>
            <a:r>
              <a:rPr sz="1300" spc="-25" dirty="0">
                <a:latin typeface="Arial"/>
                <a:cs typeface="Arial"/>
              </a:rPr>
              <a:t>2</a:t>
            </a:r>
            <a:endParaRPr sz="13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2800" b="1" spc="-10" dirty="0">
                <a:latin typeface="Arial"/>
                <a:cs typeface="Arial"/>
              </a:rPr>
              <a:t>0.116</a:t>
            </a:r>
            <a:endParaRPr sz="2800" dirty="0">
              <a:latin typeface="Arial"/>
              <a:cs typeface="Arial"/>
            </a:endParaRPr>
          </a:p>
          <a:p>
            <a:pPr algn="ctr">
              <a:lnSpc>
                <a:spcPts val="2395"/>
              </a:lnSpc>
              <a:spcBef>
                <a:spcPts val="30"/>
              </a:spcBef>
            </a:pPr>
            <a:r>
              <a:rPr sz="2000" spc="-10" dirty="0">
                <a:latin typeface="Arial"/>
                <a:cs typeface="Arial"/>
              </a:rPr>
              <a:t>p-value</a:t>
            </a:r>
            <a:endParaRPr sz="2000" dirty="0">
              <a:latin typeface="Arial"/>
              <a:cs typeface="Arial"/>
            </a:endParaRPr>
          </a:p>
          <a:p>
            <a:pPr algn="ctr">
              <a:lnSpc>
                <a:spcPts val="3354"/>
              </a:lnSpc>
            </a:pPr>
            <a:r>
              <a:rPr sz="2800" b="1" spc="-25" dirty="0">
                <a:latin typeface="Arial"/>
                <a:cs typeface="Arial"/>
              </a:rPr>
              <a:t>0.0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5088" y="907678"/>
            <a:ext cx="7002767" cy="39658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A8387D5-46C3-E708-50DF-69DBEA0AB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719" y="5095249"/>
            <a:ext cx="6981136" cy="16384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9728AA7-61C8-1F8F-F834-38C7C5E04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145" y="6074536"/>
            <a:ext cx="4267200" cy="65915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FCCD9FC-DEFF-4D6A-9660-062A6F1EF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146" y="3337039"/>
            <a:ext cx="4267200" cy="65915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5"/>
          <p:cNvSpPr txBox="1"/>
          <p:nvPr/>
        </p:nvSpPr>
        <p:spPr>
          <a:xfrm>
            <a:off x="953793" y="2122798"/>
            <a:ext cx="9601200" cy="423193"/>
          </a:xfrm>
          <a:prstGeom prst="rect">
            <a:avLst/>
          </a:prstGeom>
          <a:solidFill>
            <a:srgbClr val="5BA2F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15"/>
              </a:lnSpc>
            </a:pPr>
            <a:r>
              <a:rPr sz="3600" dirty="0">
                <a:latin typeface="Arial"/>
                <a:cs typeface="Arial"/>
              </a:rPr>
              <a:t>Augmenter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la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fréquence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d’achat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des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18-</a:t>
            </a:r>
            <a:r>
              <a:rPr sz="3600" dirty="0">
                <a:latin typeface="Arial"/>
                <a:cs typeface="Arial"/>
              </a:rPr>
              <a:t>29,</a:t>
            </a:r>
            <a:r>
              <a:rPr sz="3600" spc="-35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les</a:t>
            </a:r>
            <a:endParaRPr sz="3600" dirty="0">
              <a:latin typeface="Arial"/>
              <a:cs typeface="Arial"/>
            </a:endParaRPr>
          </a:p>
        </p:txBody>
      </p:sp>
      <p:sp useBgFill="1">
        <p:nvSpPr>
          <p:cNvPr id="14" name="object 6"/>
          <p:cNvSpPr txBox="1"/>
          <p:nvPr/>
        </p:nvSpPr>
        <p:spPr>
          <a:xfrm>
            <a:off x="953793" y="2668898"/>
            <a:ext cx="69215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10"/>
              </a:lnSpc>
            </a:pPr>
            <a:r>
              <a:rPr sz="3600" dirty="0">
                <a:latin typeface="Arial"/>
                <a:cs typeface="Arial"/>
              </a:rPr>
              <a:t>emmener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vers</a:t>
            </a:r>
            <a:r>
              <a:rPr sz="3600" spc="-6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d’autres</a:t>
            </a:r>
            <a:r>
              <a:rPr sz="3600" spc="-5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catégories</a:t>
            </a:r>
            <a:endParaRPr sz="3600" dirty="0">
              <a:latin typeface="Arial"/>
              <a:cs typeface="Arial"/>
            </a:endParaRPr>
          </a:p>
        </p:txBody>
      </p:sp>
      <p:sp useBgFill="1">
        <p:nvSpPr>
          <p:cNvPr id="15" name="object 7"/>
          <p:cNvSpPr txBox="1"/>
          <p:nvPr/>
        </p:nvSpPr>
        <p:spPr>
          <a:xfrm>
            <a:off x="953793" y="3810033"/>
            <a:ext cx="92075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25"/>
              </a:lnSpc>
            </a:pPr>
            <a:r>
              <a:rPr sz="3600" dirty="0">
                <a:latin typeface="Arial"/>
                <a:cs typeface="Arial"/>
              </a:rPr>
              <a:t>Diversifier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l’accès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aux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produits</a:t>
            </a:r>
            <a:r>
              <a:rPr sz="3600" spc="-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de</a:t>
            </a:r>
            <a:r>
              <a:rPr sz="3600" spc="-4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catégorie</a:t>
            </a:r>
            <a:r>
              <a:rPr sz="3600" spc="-50" dirty="0">
                <a:latin typeface="Arial"/>
                <a:cs typeface="Arial"/>
              </a:rPr>
              <a:t> 2</a:t>
            </a:r>
            <a:endParaRPr sz="3600" dirty="0">
              <a:latin typeface="Arial"/>
              <a:cs typeface="Arial"/>
            </a:endParaRPr>
          </a:p>
        </p:txBody>
      </p:sp>
      <p:sp useBgFill="1">
        <p:nvSpPr>
          <p:cNvPr id="16" name="object 8"/>
          <p:cNvSpPr txBox="1"/>
          <p:nvPr/>
        </p:nvSpPr>
        <p:spPr>
          <a:xfrm>
            <a:off x="953793" y="5148275"/>
            <a:ext cx="93472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25"/>
              </a:lnSpc>
            </a:pPr>
            <a:r>
              <a:rPr sz="3600" dirty="0">
                <a:latin typeface="Arial"/>
                <a:cs typeface="Arial"/>
              </a:rPr>
              <a:t>Amener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les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30-</a:t>
            </a:r>
            <a:r>
              <a:rPr sz="3600" dirty="0">
                <a:latin typeface="Arial"/>
                <a:cs typeface="Arial"/>
              </a:rPr>
              <a:t>49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à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acheter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des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produits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20" dirty="0">
                <a:latin typeface="Arial"/>
                <a:cs typeface="Arial"/>
              </a:rPr>
              <a:t>plus</a:t>
            </a:r>
            <a:endParaRPr sz="3600" dirty="0">
              <a:latin typeface="Arial"/>
              <a:cs typeface="Arial"/>
            </a:endParaRPr>
          </a:p>
        </p:txBody>
      </p:sp>
      <p:sp useBgFill="1">
        <p:nvSpPr>
          <p:cNvPr id="17" name="object 9"/>
          <p:cNvSpPr txBox="1"/>
          <p:nvPr/>
        </p:nvSpPr>
        <p:spPr>
          <a:xfrm>
            <a:off x="953793" y="5694376"/>
            <a:ext cx="492760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20"/>
              </a:lnSpc>
            </a:pPr>
            <a:r>
              <a:rPr sz="3600" dirty="0">
                <a:latin typeface="Arial"/>
                <a:cs typeface="Arial"/>
              </a:rPr>
              <a:t>chers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(catégories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1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et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2)</a:t>
            </a:r>
            <a:endParaRPr sz="3600" dirty="0">
              <a:latin typeface="Arial"/>
              <a:cs typeface="Arial"/>
            </a:endParaRPr>
          </a:p>
        </p:txBody>
      </p:sp>
      <p:sp useBgFill="1">
        <p:nvSpPr>
          <p:cNvPr id="18" name="object 10"/>
          <p:cNvSpPr txBox="1">
            <a:spLocks/>
          </p:cNvSpPr>
          <p:nvPr/>
        </p:nvSpPr>
        <p:spPr>
          <a:xfrm>
            <a:off x="4267200" y="381000"/>
            <a:ext cx="3018155" cy="57708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ts val="4455"/>
              </a:lnSpc>
            </a:pPr>
            <a:r>
              <a:rPr lang="fr-FR" sz="4800" spc="-10" dirty="0">
                <a:solidFill>
                  <a:schemeClr val="tx1"/>
                </a:solidFill>
                <a:latin typeface="Arial"/>
                <a:cs typeface="Arial"/>
              </a:rPr>
              <a:t>Conclusion</a:t>
            </a:r>
            <a:endParaRPr lang="fr-FR" sz="4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29400" y="3962400"/>
            <a:ext cx="49415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latin typeface="Arial"/>
                <a:cs typeface="Arial"/>
              </a:rPr>
              <a:t>Des</a:t>
            </a:r>
            <a:r>
              <a:rPr sz="5400" b="0" spc="-50" dirty="0">
                <a:latin typeface="Arial"/>
                <a:cs typeface="Arial"/>
              </a:rPr>
              <a:t> </a:t>
            </a:r>
            <a:r>
              <a:rPr sz="5400" b="0" dirty="0">
                <a:latin typeface="Arial"/>
                <a:cs typeface="Arial"/>
              </a:rPr>
              <a:t>questions</a:t>
            </a:r>
            <a:r>
              <a:rPr sz="5400" b="0" spc="-50" dirty="0">
                <a:latin typeface="Arial"/>
                <a:cs typeface="Arial"/>
              </a:rPr>
              <a:t> ?</a:t>
            </a:r>
            <a:endParaRPr sz="5400" dirty="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5236" y="5842773"/>
            <a:ext cx="1620066" cy="89124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E623BD1-779F-04B9-71E4-A092473CCC46}"/>
              </a:ext>
            </a:extLst>
          </p:cNvPr>
          <p:cNvSpPr txBox="1"/>
          <p:nvPr/>
        </p:nvSpPr>
        <p:spPr>
          <a:xfrm>
            <a:off x="4343400" y="19050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Merci pour votre écoute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4244" rIns="0" bIns="0" rtlCol="0">
            <a:spAutoFit/>
          </a:bodyPr>
          <a:lstStyle/>
          <a:p>
            <a:pPr marL="2092325">
              <a:lnSpc>
                <a:spcPct val="100000"/>
              </a:lnSpc>
              <a:spcBef>
                <a:spcPts val="100"/>
              </a:spcBef>
            </a:pPr>
            <a:r>
              <a:rPr dirty="0"/>
              <a:t>bases</a:t>
            </a:r>
            <a:r>
              <a:rPr spc="-60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dirty="0"/>
              <a:t>données</a:t>
            </a:r>
            <a:r>
              <a:rPr spc="-60" dirty="0"/>
              <a:t> </a:t>
            </a:r>
            <a:r>
              <a:rPr spc="-10" dirty="0"/>
              <a:t>initiales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67668" y="1414779"/>
            <a:ext cx="10102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70604" algn="l"/>
                <a:tab pos="7261859" algn="l"/>
              </a:tabLst>
            </a:pPr>
            <a:r>
              <a:rPr sz="2800" b="1" spc="-10" dirty="0">
                <a:latin typeface="Arial"/>
                <a:cs typeface="Arial"/>
              </a:rPr>
              <a:t>PRODUCTS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10" dirty="0">
                <a:latin typeface="Arial"/>
                <a:cs typeface="Arial"/>
              </a:rPr>
              <a:t>CUSTOMERS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800" b="1" spc="-10" dirty="0">
                <a:latin typeface="Arial"/>
                <a:cs typeface="Arial"/>
              </a:rPr>
              <a:t>TRANSACTIONS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7868" y="2197100"/>
            <a:ext cx="7620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0"/>
              </a:lnSpc>
            </a:pPr>
            <a:r>
              <a:rPr sz="1800" spc="-10" dirty="0">
                <a:latin typeface="Arial"/>
                <a:cs typeface="Arial"/>
              </a:rPr>
              <a:t>id_prod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6268" y="2386076"/>
            <a:ext cx="96583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85750">
              <a:lnSpc>
                <a:spcPct val="102200"/>
              </a:lnSpc>
              <a:spcBef>
                <a:spcPts val="50"/>
              </a:spcBef>
            </a:pPr>
            <a:r>
              <a:rPr sz="1800" spc="-20" dirty="0">
                <a:latin typeface="Arial"/>
                <a:cs typeface="Arial"/>
              </a:rPr>
              <a:t>prix </a:t>
            </a:r>
            <a:r>
              <a:rPr sz="1800" spc="-10" dirty="0">
                <a:latin typeface="Arial"/>
                <a:cs typeface="Arial"/>
              </a:rPr>
              <a:t>catégorie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1468" y="3212084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3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286</a:t>
            </a:r>
            <a:r>
              <a:rPr sz="1800" b="1" spc="-10" dirty="0">
                <a:latin typeface="Arial"/>
                <a:cs typeface="Arial"/>
              </a:rPr>
              <a:t> produits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8001" y="2197100"/>
            <a:ext cx="850900" cy="228600"/>
          </a:xfrm>
          <a:prstGeom prst="rect">
            <a:avLst/>
          </a:prstGeom>
          <a:solidFill>
            <a:srgbClr val="FF00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0"/>
              </a:lnSpc>
            </a:pPr>
            <a:r>
              <a:rPr sz="1800" spc="-10" dirty="0">
                <a:latin typeface="Arial"/>
                <a:cs typeface="Arial"/>
              </a:rPr>
              <a:t>client_id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2052" y="2386076"/>
            <a:ext cx="207073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sexe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latin typeface="Arial"/>
                <a:cs typeface="Arial"/>
              </a:rPr>
              <a:t>année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naissance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4952" y="3212084"/>
            <a:ext cx="138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8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621</a:t>
            </a:r>
            <a:r>
              <a:rPr sz="1800" b="1" spc="-10" dirty="0">
                <a:latin typeface="Arial"/>
                <a:cs typeface="Arial"/>
              </a:rPr>
              <a:t> clients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79291" y="2467649"/>
            <a:ext cx="838200" cy="228600"/>
          </a:xfrm>
          <a:custGeom>
            <a:avLst/>
            <a:gdLst/>
            <a:ahLst/>
            <a:cxnLst/>
            <a:rect l="l" t="t" r="r" b="b"/>
            <a:pathLst>
              <a:path w="838200" h="228600">
                <a:moveTo>
                  <a:pt x="838200" y="0"/>
                </a:moveTo>
                <a:lnTo>
                  <a:pt x="0" y="0"/>
                </a:lnTo>
                <a:lnTo>
                  <a:pt x="0" y="228600"/>
                </a:lnTo>
                <a:lnTo>
                  <a:pt x="838200" y="228600"/>
                </a:lnTo>
                <a:lnTo>
                  <a:pt x="83820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17391" y="2200949"/>
            <a:ext cx="800100" cy="22860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5"/>
              </a:lnSpc>
            </a:pPr>
            <a:r>
              <a:rPr sz="1800" spc="-10" dirty="0">
                <a:latin typeface="Arial"/>
                <a:cs typeface="Arial"/>
              </a:rPr>
              <a:t>id_prod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66591" y="2392171"/>
            <a:ext cx="864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client_id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45941" y="2669540"/>
            <a:ext cx="1105535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17500">
              <a:lnSpc>
                <a:spcPct val="102200"/>
              </a:lnSpc>
              <a:spcBef>
                <a:spcPts val="50"/>
              </a:spcBef>
            </a:pPr>
            <a:r>
              <a:rPr sz="1800" spc="-20" dirty="0">
                <a:latin typeface="Arial"/>
                <a:cs typeface="Arial"/>
              </a:rPr>
              <a:t>date </a:t>
            </a:r>
            <a:r>
              <a:rPr sz="1800" spc="-10" dirty="0">
                <a:latin typeface="Arial"/>
                <a:cs typeface="Arial"/>
              </a:rPr>
              <a:t>session_id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11836" y="3773932"/>
            <a:ext cx="9620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0" dirty="0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5400" y="4486147"/>
            <a:ext cx="1981835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25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toutes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variables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ts val="2125"/>
              </a:lnSpc>
            </a:pP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age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bin</a:t>
            </a: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800" b="1" dirty="0">
                <a:latin typeface="Arial"/>
                <a:cs typeface="Arial"/>
              </a:rPr>
              <a:t>+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age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687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5</a:t>
            </a:r>
            <a:r>
              <a:rPr lang="fr-FR" sz="1800" b="1" dirty="0">
                <a:latin typeface="Arial"/>
                <a:cs typeface="Arial"/>
              </a:rPr>
              <a:t>34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lignes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6A50FFE0-EA78-4EB3-D447-713C437873D8}"/>
              </a:ext>
            </a:extLst>
          </p:cNvPr>
          <p:cNvSpPr/>
          <p:nvPr/>
        </p:nvSpPr>
        <p:spPr>
          <a:xfrm rot="9238662">
            <a:off x="8024962" y="3926778"/>
            <a:ext cx="1775706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F8C77927-5CF3-04A3-6CE4-2BE4051DA2C4}"/>
              </a:ext>
            </a:extLst>
          </p:cNvPr>
          <p:cNvSpPr/>
          <p:nvPr/>
        </p:nvSpPr>
        <p:spPr>
          <a:xfrm rot="1285185">
            <a:off x="2624752" y="3972516"/>
            <a:ext cx="18288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C2AEA062-2828-823C-75DE-C54FA378E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1153" y="3261212"/>
            <a:ext cx="231892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687534 transactions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124200" y="665316"/>
            <a:ext cx="56134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6000" b="1" spc="-10" dirty="0">
                <a:solidFill>
                  <a:schemeClr val="tx1"/>
                </a:solidFill>
                <a:latin typeface="Arial"/>
                <a:cs typeface="Arial"/>
              </a:rPr>
              <a:t>présentation </a:t>
            </a:r>
            <a:r>
              <a:rPr sz="6000" b="1" dirty="0">
                <a:solidFill>
                  <a:schemeClr val="tx1"/>
                </a:solidFill>
                <a:latin typeface="Arial"/>
                <a:cs typeface="Arial"/>
              </a:rPr>
              <a:t>des</a:t>
            </a:r>
            <a:r>
              <a:rPr sz="6000" b="1" spc="-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6000" b="1" spc="-10" dirty="0">
                <a:solidFill>
                  <a:schemeClr val="tx1"/>
                </a:solidFill>
                <a:latin typeface="Arial"/>
                <a:cs typeface="Arial"/>
              </a:rPr>
              <a:t>indicateurs </a:t>
            </a:r>
            <a:r>
              <a:rPr sz="6000" b="1" dirty="0">
                <a:solidFill>
                  <a:schemeClr val="tx1"/>
                </a:solidFill>
                <a:latin typeface="Arial"/>
                <a:cs typeface="Arial"/>
              </a:rPr>
              <a:t>de</a:t>
            </a:r>
            <a:r>
              <a:rPr sz="6000" b="1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6000" b="1" dirty="0">
                <a:solidFill>
                  <a:schemeClr val="tx1"/>
                </a:solidFill>
                <a:latin typeface="Arial"/>
                <a:cs typeface="Arial"/>
              </a:rPr>
              <a:t>vente</a:t>
            </a:r>
            <a:r>
              <a:rPr sz="6000" b="1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6000" b="1" spc="-10" dirty="0">
                <a:solidFill>
                  <a:schemeClr val="tx1"/>
                </a:solidFill>
                <a:latin typeface="Arial"/>
                <a:cs typeface="Arial"/>
              </a:rPr>
              <a:t>(KPI)</a:t>
            </a:r>
            <a:endParaRPr sz="6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0E9E660-0EE8-E970-7A90-F05958A3F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00400" y="3810000"/>
            <a:ext cx="4241800" cy="2768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9945689" cy="7822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dirty="0"/>
              <a:t>caractérisation</a:t>
            </a:r>
            <a:r>
              <a:rPr spc="-114" dirty="0"/>
              <a:t> </a:t>
            </a:r>
            <a:r>
              <a:rPr dirty="0"/>
              <a:t>des</a:t>
            </a:r>
            <a:r>
              <a:rPr spc="-110" dirty="0"/>
              <a:t> </a:t>
            </a:r>
            <a:r>
              <a:rPr dirty="0"/>
              <a:t>valeurs</a:t>
            </a:r>
            <a:r>
              <a:rPr spc="-110" dirty="0"/>
              <a:t> </a:t>
            </a:r>
            <a:r>
              <a:rPr spc="-10" dirty="0"/>
              <a:t>extrêmes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5392" y="1198400"/>
            <a:ext cx="7665100" cy="450085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508" y="1709155"/>
            <a:ext cx="3827523" cy="339624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05F482A-2E27-6B10-F5E9-96DCA75D8DF8}"/>
              </a:ext>
            </a:extLst>
          </p:cNvPr>
          <p:cNvSpPr txBox="1"/>
          <p:nvPr/>
        </p:nvSpPr>
        <p:spPr>
          <a:xfrm>
            <a:off x="990600" y="5943600"/>
            <a:ext cx="1143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L'âge moyen d'un acheteur (toutes données) est de 46.2 ans contre un âge de 29.2 ans pour les outliers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6107" y="-96399"/>
            <a:ext cx="10728492" cy="748409"/>
          </a:xfrm>
          <a:prstGeom prst="rect">
            <a:avLst/>
          </a:prstGeom>
        </p:spPr>
        <p:txBody>
          <a:bodyPr vert="horz" wrap="square" lIns="0" tIns="1315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72020" algn="l"/>
              </a:tabLst>
            </a:pPr>
            <a:r>
              <a:rPr dirty="0"/>
              <a:t>caractérisation</a:t>
            </a:r>
            <a:r>
              <a:rPr spc="-105" dirty="0"/>
              <a:t> </a:t>
            </a:r>
            <a:r>
              <a:rPr dirty="0"/>
              <a:t>de</a:t>
            </a:r>
            <a:r>
              <a:rPr spc="-95" dirty="0"/>
              <a:t> </a:t>
            </a:r>
            <a:r>
              <a:rPr dirty="0"/>
              <a:t>la</a:t>
            </a:r>
            <a:r>
              <a:rPr spc="-100" dirty="0"/>
              <a:t> </a:t>
            </a:r>
            <a:r>
              <a:rPr spc="-10" dirty="0"/>
              <a:t>variable</a:t>
            </a:r>
            <a:r>
              <a:rPr lang="fr-FR" spc="-10" dirty="0"/>
              <a:t> </a:t>
            </a:r>
            <a:r>
              <a:rPr lang="fr-FR" spc="-50" dirty="0"/>
              <a:t>"</a:t>
            </a:r>
            <a:r>
              <a:rPr dirty="0"/>
              <a:t>cat</a:t>
            </a:r>
            <a:r>
              <a:rPr lang="fr-FR" dirty="0"/>
              <a:t>é</a:t>
            </a:r>
            <a:r>
              <a:rPr dirty="0"/>
              <a:t>gorie</a:t>
            </a:r>
            <a:r>
              <a:rPr lang="fr-FR" spc="-50" dirty="0"/>
              <a:t>"</a:t>
            </a:r>
            <a:endParaRPr spc="-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3630606"/>
            <a:ext cx="7803199" cy="31511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670088"/>
            <a:ext cx="3032292" cy="28498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934196A-73BC-1A6D-0AE4-D44D0CE7A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655339"/>
            <a:ext cx="7803199" cy="28498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EC276FA-C32A-8EAD-C98C-7DD1C9814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3" y="3810540"/>
            <a:ext cx="3810000" cy="6232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FAAB4B2-54E7-46EF-38E4-6A0245028C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13" y="4451014"/>
            <a:ext cx="1752600" cy="79007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AB3CAAC-DD85-DBBB-2CF5-751CA5457E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5638800"/>
            <a:ext cx="2514600" cy="6232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528" y="1295400"/>
            <a:ext cx="9752523" cy="51851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10860089" cy="748409"/>
          </a:xfrm>
          <a:prstGeom prst="rect">
            <a:avLst/>
          </a:prstGeom>
        </p:spPr>
        <p:txBody>
          <a:bodyPr vert="horz" wrap="square" lIns="0" tIns="1315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72020" algn="l"/>
              </a:tabLst>
            </a:pPr>
            <a:r>
              <a:rPr dirty="0"/>
              <a:t>caractérisation</a:t>
            </a:r>
            <a:r>
              <a:rPr spc="-105" dirty="0"/>
              <a:t> </a:t>
            </a:r>
            <a:r>
              <a:rPr dirty="0"/>
              <a:t>de</a:t>
            </a:r>
            <a:r>
              <a:rPr spc="-95" dirty="0"/>
              <a:t> </a:t>
            </a:r>
            <a:r>
              <a:rPr dirty="0"/>
              <a:t>la</a:t>
            </a:r>
            <a:r>
              <a:rPr spc="-100" dirty="0"/>
              <a:t> </a:t>
            </a:r>
            <a:r>
              <a:rPr spc="-10" dirty="0"/>
              <a:t>variable</a:t>
            </a:r>
            <a:r>
              <a:rPr lang="fr-FR" spc="-10" dirty="0"/>
              <a:t> </a:t>
            </a:r>
            <a:r>
              <a:rPr lang="fr-FR" spc="-50" dirty="0"/>
              <a:t>"</a:t>
            </a:r>
            <a:r>
              <a:rPr dirty="0"/>
              <a:t>catégorie</a:t>
            </a:r>
            <a:r>
              <a:rPr lang="fr-FR" spc="-50" dirty="0"/>
              <a:t>"</a:t>
            </a:r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7696" y="1371600"/>
            <a:ext cx="8473138" cy="514860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835">
              <a:lnSpc>
                <a:spcPct val="100000"/>
              </a:lnSpc>
              <a:spcBef>
                <a:spcPts val="100"/>
              </a:spcBef>
            </a:pPr>
            <a:r>
              <a:rPr dirty="0"/>
              <a:t>évolution</a:t>
            </a:r>
            <a:r>
              <a:rPr spc="-50" dirty="0"/>
              <a:t> </a:t>
            </a:r>
            <a:r>
              <a:rPr dirty="0"/>
              <a:t>du</a:t>
            </a:r>
            <a:r>
              <a:rPr spc="-45" dirty="0"/>
              <a:t> </a:t>
            </a:r>
            <a:r>
              <a:rPr lang="fr-FR" dirty="0"/>
              <a:t>CA Total</a:t>
            </a: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219200"/>
            <a:ext cx="6934200" cy="53212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9296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835">
              <a:lnSpc>
                <a:spcPct val="100000"/>
              </a:lnSpc>
              <a:spcBef>
                <a:spcPts val="100"/>
              </a:spcBef>
            </a:pPr>
            <a:r>
              <a:rPr lang="fr-FR" dirty="0"/>
              <a:t>é</a:t>
            </a:r>
            <a:r>
              <a:rPr dirty="0"/>
              <a:t>volution</a:t>
            </a:r>
            <a:r>
              <a:rPr spc="-50" dirty="0"/>
              <a:t> </a:t>
            </a:r>
            <a:r>
              <a:rPr lang="fr-FR" spc="-50" dirty="0"/>
              <a:t>du CA par catégorie</a:t>
            </a:r>
            <a:endParaRPr spc="-10" dirty="0"/>
          </a:p>
        </p:txBody>
      </p:sp>
      <p:pic>
        <p:nvPicPr>
          <p:cNvPr id="4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0" y="1209794"/>
            <a:ext cx="4800600" cy="53212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8ECB5C-F0BD-93AE-8109-C362C4B7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767" y="838200"/>
            <a:ext cx="6324600" cy="5105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154F78D-9BFA-8A5A-F2F7-5C76547A9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754616"/>
            <a:ext cx="2758679" cy="243861"/>
          </a:xfrm>
          <a:prstGeom prst="rect">
            <a:avLst/>
          </a:prstGeom>
        </p:spPr>
      </p:pic>
      <p:pic>
        <p:nvPicPr>
          <p:cNvPr id="10" name="object 3">
            <a:extLst>
              <a:ext uri="{FF2B5EF4-FFF2-40B4-BE49-F238E27FC236}">
                <a16:creationId xmlns:a16="http://schemas.microsoft.com/office/drawing/2014/main" id="{43652317-A23D-8EDA-0954-EED86FF3E82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1998477"/>
            <a:ext cx="4495800" cy="3868923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213B70A5-0BA1-CB7A-F981-73283DFD8621}"/>
              </a:ext>
            </a:extLst>
          </p:cNvPr>
          <p:cNvSpPr txBox="1">
            <a:spLocks/>
          </p:cNvSpPr>
          <p:nvPr/>
        </p:nvSpPr>
        <p:spPr>
          <a:xfrm>
            <a:off x="838200" y="838200"/>
            <a:ext cx="3886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>
              <a:spcBef>
                <a:spcPts val="100"/>
              </a:spcBef>
            </a:pPr>
            <a:r>
              <a:rPr lang="fr-FR" sz="1800" b="1" dirty="0"/>
              <a:t>Top</a:t>
            </a:r>
            <a:r>
              <a:rPr lang="fr-FR" sz="1800" b="1" spc="-50" dirty="0"/>
              <a:t> </a:t>
            </a:r>
            <a:r>
              <a:rPr lang="fr-FR" sz="1800" b="1" dirty="0"/>
              <a:t>50</a:t>
            </a:r>
            <a:r>
              <a:rPr lang="fr-FR" sz="1800" b="1" spc="-45" dirty="0"/>
              <a:t> </a:t>
            </a:r>
            <a:r>
              <a:rPr lang="fr-FR" sz="1800" b="1" dirty="0"/>
              <a:t>des</a:t>
            </a:r>
            <a:r>
              <a:rPr lang="fr-FR" sz="1800" b="1" spc="-45" dirty="0"/>
              <a:t> </a:t>
            </a:r>
            <a:r>
              <a:rPr lang="fr-FR" sz="1800" b="1" dirty="0"/>
              <a:t>articles</a:t>
            </a:r>
            <a:r>
              <a:rPr lang="fr-FR" sz="1800" b="1" spc="-40" dirty="0"/>
              <a:t> </a:t>
            </a:r>
            <a:r>
              <a:rPr lang="fr-FR" sz="1800" b="1" dirty="0"/>
              <a:t>par</a:t>
            </a:r>
            <a:r>
              <a:rPr lang="fr-FR" sz="1800" b="1" spc="-40" dirty="0"/>
              <a:t> </a:t>
            </a:r>
            <a:r>
              <a:rPr lang="fr-FR" sz="1800" b="1" dirty="0"/>
              <a:t>CA</a:t>
            </a:r>
            <a:r>
              <a:rPr lang="fr-FR" sz="1800" b="1" spc="-180" dirty="0"/>
              <a:t> </a:t>
            </a:r>
            <a:endParaRPr lang="fr-FR" sz="1800" b="1" spc="-1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2912</TotalTime>
  <Words>271</Words>
  <Application>Microsoft Office PowerPoint</Application>
  <PresentationFormat>Grand écran</PresentationFormat>
  <Paragraphs>79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Ion</vt:lpstr>
      <vt:lpstr>Présentation PowerPoint</vt:lpstr>
      <vt:lpstr>bases de données initiales</vt:lpstr>
      <vt:lpstr>Présentation PowerPoint</vt:lpstr>
      <vt:lpstr>caractérisation des valeurs extrêmes</vt:lpstr>
      <vt:lpstr>caractérisation de la variable "catégorie"</vt:lpstr>
      <vt:lpstr>caractérisation de la variable "catégorie"</vt:lpstr>
      <vt:lpstr>évolution du CA Total</vt:lpstr>
      <vt:lpstr>évolution du CA par catégorie</vt:lpstr>
      <vt:lpstr>Présentation PowerPoint</vt:lpstr>
      <vt:lpstr>Présentation PowerPoint</vt:lpstr>
      <vt:lpstr>Présentation PowerPoint</vt:lpstr>
      <vt:lpstr>corrélation genre / catégorie</vt:lpstr>
      <vt:lpstr>Corrélation entre l'âge des clients et le montant total des achats</vt:lpstr>
      <vt:lpstr>corrélation âge / montant achats</vt:lpstr>
      <vt:lpstr>corrélation âge / fréquence d’achat</vt:lpstr>
      <vt:lpstr>corrélation âge / montant panier moyen</vt:lpstr>
      <vt:lpstr>corrélation âge / catégorie de livre</vt:lpstr>
      <vt:lpstr>Présentation PowerPoint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Djamel</dc:creator>
  <cp:lastModifiedBy>djamal haddouche</cp:lastModifiedBy>
  <cp:revision>1</cp:revision>
  <dcterms:created xsi:type="dcterms:W3CDTF">2024-10-15T08:14:14Z</dcterms:created>
  <dcterms:modified xsi:type="dcterms:W3CDTF">2024-10-30T21:19:44Z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2024-02-06T00:00:00Z</vt:filetime>
  </property>
  <property fmtid="{D5CDD505-2E9C-101B-9397-08002B2CF9AE}" pid="3" name="LastSaved">
    <vt:filetime>2024-10-15T00:00:00Z</vt:filetime>
  </property>
  <property fmtid="{D5CDD505-2E9C-101B-9397-08002B2CF9AE}" pid="4" name="Producer">
    <vt:lpwstr>macOS Version 12.7.1 (assemblage 21G920) Quartz PDFContext</vt:lpwstr>
  </property>
</Properties>
</file>