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sldIdLst>
    <p:sldId id="268" r:id="rId2"/>
    <p:sldId id="260" r:id="rId3"/>
    <p:sldId id="261" r:id="rId4"/>
    <p:sldId id="272" r:id="rId5"/>
    <p:sldId id="273" r:id="rId6"/>
    <p:sldId id="258" r:id="rId7"/>
    <p:sldId id="262" r:id="rId8"/>
    <p:sldId id="264" r:id="rId9"/>
    <p:sldId id="269" r:id="rId10"/>
    <p:sldId id="270" r:id="rId11"/>
    <p:sldId id="271" r:id="rId12"/>
    <p:sldId id="265" r:id="rId13"/>
    <p:sldId id="266" r:id="rId14"/>
  </p:sldIdLst>
  <p:sldSz cx="10680700" cy="7556500"/>
  <p:notesSz cx="10680700" cy="7556500"/>
  <p:embeddedFontLst>
    <p:embeddedFont>
      <p:font typeface="CAVHBP+Helvetica"/>
      <p:regular r:id="rId15"/>
    </p:embeddedFont>
    <p:embeddedFont>
      <p:font typeface="Century Gothic" panose="020B0502020202020204" pitchFamily="34" charset="0"/>
      <p:regular r:id="rId16"/>
      <p:bold r:id="rId17"/>
      <p:italic r:id="rId18"/>
      <p:boldItalic r:id="rId19"/>
    </p:embeddedFont>
    <p:embeddedFont>
      <p:font typeface="DTCULI+Helvetica-Bold"/>
      <p:regular r:id="rId20"/>
    </p:embeddedFont>
    <p:embeddedFont>
      <p:font typeface="HAOFPC+Helvetica-Bold"/>
      <p:regular r:id="rId21"/>
    </p:embeddedFont>
    <p:embeddedFont>
      <p:font typeface="JOJLGB+Helvetica-Bold"/>
      <p:regular r:id="rId22"/>
    </p:embeddedFont>
    <p:embeddedFont>
      <p:font typeface="KPABBP+Helvetica-Bold"/>
      <p:regular r:id="rId23"/>
    </p:embeddedFont>
    <p:embeddedFont>
      <p:font typeface="TIENGU+Helvetica-Bold"/>
      <p:regular r:id="rId24"/>
    </p:embeddedFont>
    <p:embeddedFont>
      <p:font typeface="VDVWIL+Helvetica"/>
      <p:regular r:id="rId25"/>
    </p:embeddedFont>
    <p:embeddedFont>
      <p:font typeface="Wingdings 3" panose="05040102010807070707" pitchFamily="18" charset="2"/>
      <p:regular r:id="rId26"/>
    </p:embeddedFont>
    <p:embeddedFont>
      <p:font typeface="WVJSPA+Helvetica"/>
      <p:regular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080" y="77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jamal haddouche" userId="cac8b73f40911fb8" providerId="LiveId" clId="{690FD09E-88EC-40F8-A2FD-0612DA883FD9}"/>
    <pc:docChg chg="undo custSel addSld delSld modSld sldOrd">
      <pc:chgData name="djamal haddouche" userId="cac8b73f40911fb8" providerId="LiveId" clId="{690FD09E-88EC-40F8-A2FD-0612DA883FD9}" dt="2024-11-18T10:13:27.886" v="837" actId="14100"/>
      <pc:docMkLst>
        <pc:docMk/>
      </pc:docMkLst>
      <pc:sldChg chg="addSp delSp modSp del mod">
        <pc:chgData name="djamal haddouche" userId="cac8b73f40911fb8" providerId="LiveId" clId="{690FD09E-88EC-40F8-A2FD-0612DA883FD9}" dt="2024-11-06T14:09:58.429" v="70" actId="47"/>
        <pc:sldMkLst>
          <pc:docMk/>
          <pc:sldMk cId="0" sldId="256"/>
        </pc:sldMkLst>
        <pc:spChg chg="add del">
          <ac:chgData name="djamal haddouche" userId="cac8b73f40911fb8" providerId="LiveId" clId="{690FD09E-88EC-40F8-A2FD-0612DA883FD9}" dt="2024-11-06T14:03:47.789" v="11" actId="21"/>
          <ac:spMkLst>
            <pc:docMk/>
            <pc:sldMk cId="0" sldId="256"/>
            <ac:spMk id="2" creationId="{00000000-0000-0000-0000-000000000000}"/>
          </ac:spMkLst>
        </pc:spChg>
        <pc:spChg chg="del">
          <ac:chgData name="djamal haddouche" userId="cac8b73f40911fb8" providerId="LiveId" clId="{690FD09E-88EC-40F8-A2FD-0612DA883FD9}" dt="2024-11-06T14:05:15.789" v="26" actId="21"/>
          <ac:spMkLst>
            <pc:docMk/>
            <pc:sldMk cId="0" sldId="256"/>
            <ac:spMk id="4" creationId="{00000000-0000-0000-0000-000000000000}"/>
          </ac:spMkLst>
        </pc:spChg>
        <pc:spChg chg="del">
          <ac:chgData name="djamal haddouche" userId="cac8b73f40911fb8" providerId="LiveId" clId="{690FD09E-88EC-40F8-A2FD-0612DA883FD9}" dt="2024-11-06T14:09:54.010" v="69" actId="21"/>
          <ac:spMkLst>
            <pc:docMk/>
            <pc:sldMk cId="0" sldId="256"/>
            <ac:spMk id="5" creationId="{00000000-0000-0000-0000-000000000000}"/>
          </ac:spMkLst>
        </pc:spChg>
        <pc:spChg chg="del mod">
          <ac:chgData name="djamal haddouche" userId="cac8b73f40911fb8" providerId="LiveId" clId="{690FD09E-88EC-40F8-A2FD-0612DA883FD9}" dt="2024-11-06T14:04:27.679" v="20" actId="478"/>
          <ac:spMkLst>
            <pc:docMk/>
            <pc:sldMk cId="0" sldId="256"/>
            <ac:spMk id="6" creationId="{00000000-0000-0000-0000-000000000000}"/>
          </ac:spMkLst>
        </pc:spChg>
        <pc:spChg chg="add del mod">
          <ac:chgData name="djamal haddouche" userId="cac8b73f40911fb8" providerId="LiveId" clId="{690FD09E-88EC-40F8-A2FD-0612DA883FD9}" dt="2024-11-06T14:09:46.118" v="68" actId="478"/>
          <ac:spMkLst>
            <pc:docMk/>
            <pc:sldMk cId="0" sldId="256"/>
            <ac:spMk id="9" creationId="{117E458D-AD4C-AEF3-490A-0F9A12EF755E}"/>
          </ac:spMkLst>
        </pc:spChg>
        <pc:picChg chg="add del mod">
          <ac:chgData name="djamal haddouche" userId="cac8b73f40911fb8" providerId="LiveId" clId="{690FD09E-88EC-40F8-A2FD-0612DA883FD9}" dt="2024-11-06T14:09:46.118" v="68" actId="478"/>
          <ac:picMkLst>
            <pc:docMk/>
            <pc:sldMk cId="0" sldId="256"/>
            <ac:picMk id="8" creationId="{7643A5C5-C95A-7C35-D42E-9402BA51B257}"/>
          </ac:picMkLst>
        </pc:picChg>
        <pc:picChg chg="add del mod">
          <ac:chgData name="djamal haddouche" userId="cac8b73f40911fb8" providerId="LiveId" clId="{690FD09E-88EC-40F8-A2FD-0612DA883FD9}" dt="2024-11-06T14:04:48.032" v="21" actId="21"/>
          <ac:picMkLst>
            <pc:docMk/>
            <pc:sldMk cId="0" sldId="256"/>
            <ac:picMk id="11" creationId="{39976718-3E61-9928-40C5-5BC73CF12C4B}"/>
          </ac:picMkLst>
        </pc:picChg>
        <pc:picChg chg="add del">
          <ac:chgData name="djamal haddouche" userId="cac8b73f40911fb8" providerId="LiveId" clId="{690FD09E-88EC-40F8-A2FD-0612DA883FD9}" dt="2024-11-06T14:05:51.109" v="35" actId="21"/>
          <ac:picMkLst>
            <pc:docMk/>
            <pc:sldMk cId="0" sldId="256"/>
            <ac:picMk id="12" creationId="{4EE5A82E-95CC-A506-DBA4-1B4205072614}"/>
          </ac:picMkLst>
        </pc:picChg>
      </pc:sldChg>
      <pc:sldChg chg="addSp delSp modSp del mod">
        <pc:chgData name="djamal haddouche" userId="cac8b73f40911fb8" providerId="LiveId" clId="{690FD09E-88EC-40F8-A2FD-0612DA883FD9}" dt="2024-11-06T16:28:28.472" v="183" actId="47"/>
        <pc:sldMkLst>
          <pc:docMk/>
          <pc:sldMk cId="0" sldId="257"/>
        </pc:sldMkLst>
        <pc:spChg chg="del">
          <ac:chgData name="djamal haddouche" userId="cac8b73f40911fb8" providerId="LiveId" clId="{690FD09E-88EC-40F8-A2FD-0612DA883FD9}" dt="2024-11-06T16:15:31.097" v="115" actId="478"/>
          <ac:spMkLst>
            <pc:docMk/>
            <pc:sldMk cId="0" sldId="257"/>
            <ac:spMk id="2" creationId="{00000000-0000-0000-0000-000000000000}"/>
          </ac:spMkLst>
        </pc:spChg>
        <pc:spChg chg="del mod">
          <ac:chgData name="djamal haddouche" userId="cac8b73f40911fb8" providerId="LiveId" clId="{690FD09E-88EC-40F8-A2FD-0612DA883FD9}" dt="2024-11-06T16:19:33.945" v="134" actId="21"/>
          <ac:spMkLst>
            <pc:docMk/>
            <pc:sldMk cId="0" sldId="257"/>
            <ac:spMk id="4" creationId="{00000000-0000-0000-0000-000000000000}"/>
          </ac:spMkLst>
        </pc:spChg>
        <pc:spChg chg="add del mod">
          <ac:chgData name="djamal haddouche" userId="cac8b73f40911fb8" providerId="LiveId" clId="{690FD09E-88EC-40F8-A2FD-0612DA883FD9}" dt="2024-11-06T16:19:33.945" v="134" actId="21"/>
          <ac:spMkLst>
            <pc:docMk/>
            <pc:sldMk cId="0" sldId="257"/>
            <ac:spMk id="6" creationId="{E7499E19-2F11-9590-2F60-F56A0C9CF4D9}"/>
          </ac:spMkLst>
        </pc:spChg>
      </pc:sldChg>
      <pc:sldChg chg="addSp delSp modSp mod">
        <pc:chgData name="djamal haddouche" userId="cac8b73f40911fb8" providerId="LiveId" clId="{690FD09E-88EC-40F8-A2FD-0612DA883FD9}" dt="2024-11-18T10:05:39.433" v="815" actId="1076"/>
        <pc:sldMkLst>
          <pc:docMk/>
          <pc:sldMk cId="0" sldId="258"/>
        </pc:sldMkLst>
        <pc:spChg chg="del mod">
          <ac:chgData name="djamal haddouche" userId="cac8b73f40911fb8" providerId="LiveId" clId="{690FD09E-88EC-40F8-A2FD-0612DA883FD9}" dt="2024-11-06T14:14:15.394" v="78" actId="478"/>
          <ac:spMkLst>
            <pc:docMk/>
            <pc:sldMk cId="0" sldId="258"/>
            <ac:spMk id="2" creationId="{00000000-0000-0000-0000-000000000000}"/>
          </ac:spMkLst>
        </pc:spChg>
        <pc:spChg chg="del">
          <ac:chgData name="djamal haddouche" userId="cac8b73f40911fb8" providerId="LiveId" clId="{690FD09E-88EC-40F8-A2FD-0612DA883FD9}" dt="2024-10-15T08:33:55.048" v="0" actId="478"/>
          <ac:spMkLst>
            <pc:docMk/>
            <pc:sldMk cId="0" sldId="258"/>
            <ac:spMk id="11" creationId="{00000000-0000-0000-0000-000000000000}"/>
          </ac:spMkLst>
        </pc:spChg>
        <pc:spChg chg="add mod">
          <ac:chgData name="djamal haddouche" userId="cac8b73f40911fb8" providerId="LiveId" clId="{690FD09E-88EC-40F8-A2FD-0612DA883FD9}" dt="2024-11-18T10:05:39.433" v="815" actId="1076"/>
          <ac:spMkLst>
            <pc:docMk/>
            <pc:sldMk cId="0" sldId="258"/>
            <ac:spMk id="14" creationId="{00000000-0000-0000-0000-000000000000}"/>
          </ac:spMkLst>
        </pc:spChg>
        <pc:spChg chg="add mod">
          <ac:chgData name="djamal haddouche" userId="cac8b73f40911fb8" providerId="LiveId" clId="{690FD09E-88EC-40F8-A2FD-0612DA883FD9}" dt="2024-11-18T10:05:29.181" v="813" actId="207"/>
          <ac:spMkLst>
            <pc:docMk/>
            <pc:sldMk cId="0" sldId="258"/>
            <ac:spMk id="15" creationId="{E7499E19-2F11-9590-2F60-F56A0C9CF4D9}"/>
          </ac:spMkLst>
        </pc:spChg>
        <pc:spChg chg="add mod">
          <ac:chgData name="djamal haddouche" userId="cac8b73f40911fb8" providerId="LiveId" clId="{690FD09E-88EC-40F8-A2FD-0612DA883FD9}" dt="2024-11-06T16:26:29.275" v="171" actId="208"/>
          <ac:spMkLst>
            <pc:docMk/>
            <pc:sldMk cId="0" sldId="258"/>
            <ac:spMk id="16" creationId="{E0FB2C91-5944-3550-76A4-E18F19367D1D}"/>
          </ac:spMkLst>
        </pc:spChg>
        <pc:spChg chg="add mod">
          <ac:chgData name="djamal haddouche" userId="cac8b73f40911fb8" providerId="LiveId" clId="{690FD09E-88EC-40F8-A2FD-0612DA883FD9}" dt="2024-11-06T16:26:55.487" v="172" actId="208"/>
          <ac:spMkLst>
            <pc:docMk/>
            <pc:sldMk cId="0" sldId="258"/>
            <ac:spMk id="17" creationId="{5378AD4C-352C-3064-75D2-EB1811B616EE}"/>
          </ac:spMkLst>
        </pc:spChg>
        <pc:spChg chg="add mod">
          <ac:chgData name="djamal haddouche" userId="cac8b73f40911fb8" providerId="LiveId" clId="{690FD09E-88EC-40F8-A2FD-0612DA883FD9}" dt="2024-11-06T16:27:01.162" v="173" actId="208"/>
          <ac:spMkLst>
            <pc:docMk/>
            <pc:sldMk cId="0" sldId="258"/>
            <ac:spMk id="18" creationId="{0136D736-C920-9221-A0BE-4639D92BF337}"/>
          </ac:spMkLst>
        </pc:spChg>
        <pc:spChg chg="add mod">
          <ac:chgData name="djamal haddouche" userId="cac8b73f40911fb8" providerId="LiveId" clId="{690FD09E-88EC-40F8-A2FD-0612DA883FD9}" dt="2024-11-06T16:27:06.302" v="174" actId="208"/>
          <ac:spMkLst>
            <pc:docMk/>
            <pc:sldMk cId="0" sldId="258"/>
            <ac:spMk id="19" creationId="{3DB1B057-A142-A61F-85A8-13F58581CD50}"/>
          </ac:spMkLst>
        </pc:spChg>
        <pc:spChg chg="add mod">
          <ac:chgData name="djamal haddouche" userId="cac8b73f40911fb8" providerId="LiveId" clId="{690FD09E-88EC-40F8-A2FD-0612DA883FD9}" dt="2024-11-06T16:27:11.052" v="175" actId="208"/>
          <ac:spMkLst>
            <pc:docMk/>
            <pc:sldMk cId="0" sldId="258"/>
            <ac:spMk id="20" creationId="{10898E7F-F2F0-8B68-AC72-252BD1409C79}"/>
          </ac:spMkLst>
        </pc:spChg>
        <pc:spChg chg="add mod">
          <ac:chgData name="djamal haddouche" userId="cac8b73f40911fb8" providerId="LiveId" clId="{690FD09E-88EC-40F8-A2FD-0612DA883FD9}" dt="2024-11-06T16:25:17.467" v="170" actId="207"/>
          <ac:spMkLst>
            <pc:docMk/>
            <pc:sldMk cId="0" sldId="258"/>
            <ac:spMk id="21" creationId="{D24F5DB4-C44F-3C27-9DA3-1C443FCC4C9B}"/>
          </ac:spMkLst>
        </pc:spChg>
        <pc:spChg chg="add mod">
          <ac:chgData name="djamal haddouche" userId="cac8b73f40911fb8" providerId="LiveId" clId="{690FD09E-88EC-40F8-A2FD-0612DA883FD9}" dt="2024-11-06T16:25:14.982" v="169" actId="207"/>
          <ac:spMkLst>
            <pc:docMk/>
            <pc:sldMk cId="0" sldId="258"/>
            <ac:spMk id="22" creationId="{13851F50-F0B1-A70D-16ED-0A531570BB5B}"/>
          </ac:spMkLst>
        </pc:spChg>
        <pc:spChg chg="add mod">
          <ac:chgData name="djamal haddouche" userId="cac8b73f40911fb8" providerId="LiveId" clId="{690FD09E-88EC-40F8-A2FD-0612DA883FD9}" dt="2024-11-06T16:25:10.926" v="168" actId="207"/>
          <ac:spMkLst>
            <pc:docMk/>
            <pc:sldMk cId="0" sldId="258"/>
            <ac:spMk id="23" creationId="{A64B8870-3C0F-836E-60F8-E08A004FDCB7}"/>
          </ac:spMkLst>
        </pc:spChg>
        <pc:spChg chg="add mod">
          <ac:chgData name="djamal haddouche" userId="cac8b73f40911fb8" providerId="LiveId" clId="{690FD09E-88EC-40F8-A2FD-0612DA883FD9}" dt="2024-11-11T23:47:35.800" v="432" actId="208"/>
          <ac:spMkLst>
            <pc:docMk/>
            <pc:sldMk cId="0" sldId="258"/>
            <ac:spMk id="25" creationId="{1D49896A-62C2-48A7-48EA-BECE2A98007E}"/>
          </ac:spMkLst>
        </pc:spChg>
        <pc:spChg chg="add mod">
          <ac:chgData name="djamal haddouche" userId="cac8b73f40911fb8" providerId="LiveId" clId="{690FD09E-88EC-40F8-A2FD-0612DA883FD9}" dt="2024-11-11T23:48:59.815" v="442" actId="1076"/>
          <ac:spMkLst>
            <pc:docMk/>
            <pc:sldMk cId="0" sldId="258"/>
            <ac:spMk id="26" creationId="{47513102-3751-FD1C-6949-417EB084EDEF}"/>
          </ac:spMkLst>
        </pc:spChg>
        <pc:spChg chg="add mod">
          <ac:chgData name="djamal haddouche" userId="cac8b73f40911fb8" providerId="LiveId" clId="{690FD09E-88EC-40F8-A2FD-0612DA883FD9}" dt="2024-11-11T23:50:58.260" v="459" actId="14100"/>
          <ac:spMkLst>
            <pc:docMk/>
            <pc:sldMk cId="0" sldId="258"/>
            <ac:spMk id="29" creationId="{82CA6B32-F2BC-D783-B7AB-EB0E042493A4}"/>
          </ac:spMkLst>
        </pc:spChg>
        <pc:spChg chg="add mod">
          <ac:chgData name="djamal haddouche" userId="cac8b73f40911fb8" providerId="LiveId" clId="{690FD09E-88EC-40F8-A2FD-0612DA883FD9}" dt="2024-11-11T23:50:52.185" v="458" actId="14100"/>
          <ac:spMkLst>
            <pc:docMk/>
            <pc:sldMk cId="0" sldId="258"/>
            <ac:spMk id="30" creationId="{C67A950B-0BE7-B2DE-7CDB-C8F0C62903BD}"/>
          </ac:spMkLst>
        </pc:spChg>
        <pc:spChg chg="add mod">
          <ac:chgData name="djamal haddouche" userId="cac8b73f40911fb8" providerId="LiveId" clId="{690FD09E-88EC-40F8-A2FD-0612DA883FD9}" dt="2024-11-11T23:51:00.395" v="460" actId="14100"/>
          <ac:spMkLst>
            <pc:docMk/>
            <pc:sldMk cId="0" sldId="258"/>
            <ac:spMk id="31" creationId="{14B07F81-53EE-AEC4-3961-3EEFAB6E929D}"/>
          </ac:spMkLst>
        </pc:spChg>
        <pc:spChg chg="add mod">
          <ac:chgData name="djamal haddouche" userId="cac8b73f40911fb8" providerId="LiveId" clId="{690FD09E-88EC-40F8-A2FD-0612DA883FD9}" dt="2024-11-11T23:52:15.084" v="467" actId="1076"/>
          <ac:spMkLst>
            <pc:docMk/>
            <pc:sldMk cId="0" sldId="258"/>
            <ac:spMk id="32" creationId="{21C56816-D258-4F08-8EFE-027207AA654D}"/>
          </ac:spMkLst>
        </pc:spChg>
        <pc:spChg chg="add mod">
          <ac:chgData name="djamal haddouche" userId="cac8b73f40911fb8" providerId="LiveId" clId="{690FD09E-88EC-40F8-A2FD-0612DA883FD9}" dt="2024-11-11T23:52:12.168" v="466" actId="1076"/>
          <ac:spMkLst>
            <pc:docMk/>
            <pc:sldMk cId="0" sldId="258"/>
            <ac:spMk id="33" creationId="{6D8E1B29-5833-C967-3C0D-4F30F8915D57}"/>
          </ac:spMkLst>
        </pc:spChg>
        <pc:graphicFrameChg chg="add mod modGraphic">
          <ac:chgData name="djamal haddouche" userId="cac8b73f40911fb8" providerId="LiveId" clId="{690FD09E-88EC-40F8-A2FD-0612DA883FD9}" dt="2024-11-11T23:46:40.647" v="427" actId="14100"/>
          <ac:graphicFrameMkLst>
            <pc:docMk/>
            <pc:sldMk cId="0" sldId="258"/>
            <ac:graphicFrameMk id="13" creationId="{A5C1B428-355C-CEE4-DE7B-457E5268D583}"/>
          </ac:graphicFrameMkLst>
        </pc:graphicFrameChg>
        <pc:graphicFrameChg chg="add del mod modGraphic">
          <ac:chgData name="djamal haddouche" userId="cac8b73f40911fb8" providerId="LiveId" clId="{690FD09E-88EC-40F8-A2FD-0612DA883FD9}" dt="2024-11-06T16:28:03.618" v="178" actId="478"/>
          <ac:graphicFrameMkLst>
            <pc:docMk/>
            <pc:sldMk cId="0" sldId="258"/>
            <ac:graphicFrameMk id="24" creationId="{8F70B0DB-07EF-0EB0-CCFD-C9079770F6E3}"/>
          </ac:graphicFrameMkLst>
        </pc:graphicFrameChg>
        <pc:picChg chg="add del mod">
          <ac:chgData name="djamal haddouche" userId="cac8b73f40911fb8" providerId="LiveId" clId="{690FD09E-88EC-40F8-A2FD-0612DA883FD9}" dt="2024-11-06T14:13:36.313" v="77" actId="478"/>
          <ac:picMkLst>
            <pc:docMk/>
            <pc:sldMk cId="0" sldId="258"/>
            <ac:picMk id="12" creationId="{CB81659F-1234-79D0-F0CF-8CD3A64ED4FA}"/>
          </ac:picMkLst>
        </pc:picChg>
        <pc:cxnChg chg="add del mod">
          <ac:chgData name="djamal haddouche" userId="cac8b73f40911fb8" providerId="LiveId" clId="{690FD09E-88EC-40F8-A2FD-0612DA883FD9}" dt="2024-11-11T23:50:13.329" v="447" actId="478"/>
          <ac:cxnSpMkLst>
            <pc:docMk/>
            <pc:sldMk cId="0" sldId="258"/>
            <ac:cxnSpMk id="28" creationId="{32C7B039-F334-96B6-0221-C16AC1E60523}"/>
          </ac:cxnSpMkLst>
        </pc:cxnChg>
      </pc:sldChg>
      <pc:sldChg chg="delSp del mod">
        <pc:chgData name="djamal haddouche" userId="cac8b73f40911fb8" providerId="LiveId" clId="{690FD09E-88EC-40F8-A2FD-0612DA883FD9}" dt="2024-11-06T16:17:43.781" v="131" actId="47"/>
        <pc:sldMkLst>
          <pc:docMk/>
          <pc:sldMk cId="0" sldId="259"/>
        </pc:sldMkLst>
        <pc:spChg chg="del">
          <ac:chgData name="djamal haddouche" userId="cac8b73f40911fb8" providerId="LiveId" clId="{690FD09E-88EC-40F8-A2FD-0612DA883FD9}" dt="2024-11-06T16:17:01.690" v="126" actId="21"/>
          <ac:spMkLst>
            <pc:docMk/>
            <pc:sldMk cId="0" sldId="259"/>
            <ac:spMk id="4" creationId="{00000000-0000-0000-0000-000000000000}"/>
          </ac:spMkLst>
        </pc:spChg>
      </pc:sldChg>
      <pc:sldChg chg="addSp delSp modSp mod ord">
        <pc:chgData name="djamal haddouche" userId="cac8b73f40911fb8" providerId="LiveId" clId="{690FD09E-88EC-40F8-A2FD-0612DA883FD9}" dt="2024-11-18T10:04:45.970" v="810" actId="208"/>
        <pc:sldMkLst>
          <pc:docMk/>
          <pc:sldMk cId="0" sldId="260"/>
        </pc:sldMkLst>
        <pc:spChg chg="add del">
          <ac:chgData name="djamal haddouche" userId="cac8b73f40911fb8" providerId="LiveId" clId="{690FD09E-88EC-40F8-A2FD-0612DA883FD9}" dt="2024-11-06T16:32:55.488" v="199" actId="478"/>
          <ac:spMkLst>
            <pc:docMk/>
            <pc:sldMk cId="0" sldId="260"/>
            <ac:spMk id="2" creationId="{00000000-0000-0000-0000-000000000000}"/>
          </ac:spMkLst>
        </pc:spChg>
        <pc:spChg chg="mod">
          <ac:chgData name="djamal haddouche" userId="cac8b73f40911fb8" providerId="LiveId" clId="{690FD09E-88EC-40F8-A2FD-0612DA883FD9}" dt="2024-11-06T16:30:45.554" v="190" actId="1076"/>
          <ac:spMkLst>
            <pc:docMk/>
            <pc:sldMk cId="0" sldId="260"/>
            <ac:spMk id="4" creationId="{00000000-0000-0000-0000-000000000000}"/>
          </ac:spMkLst>
        </pc:spChg>
        <pc:spChg chg="del mod">
          <ac:chgData name="djamal haddouche" userId="cac8b73f40911fb8" providerId="LiveId" clId="{690FD09E-88EC-40F8-A2FD-0612DA883FD9}" dt="2024-10-15T08:34:05.076" v="2" actId="478"/>
          <ac:spMkLst>
            <pc:docMk/>
            <pc:sldMk cId="0" sldId="260"/>
            <ac:spMk id="14" creationId="{00000000-0000-0000-0000-000000000000}"/>
          </ac:spMkLst>
        </pc:spChg>
        <pc:spChg chg="add del mod">
          <ac:chgData name="djamal haddouche" userId="cac8b73f40911fb8" providerId="LiveId" clId="{690FD09E-88EC-40F8-A2FD-0612DA883FD9}" dt="2024-11-06T16:32:51.276" v="198" actId="478"/>
          <ac:spMkLst>
            <pc:docMk/>
            <pc:sldMk cId="0" sldId="260"/>
            <ac:spMk id="14" creationId="{193408A0-1724-1A05-668A-7C30A70EABE7}"/>
          </ac:spMkLst>
        </pc:spChg>
        <pc:cxnChg chg="add mod">
          <ac:chgData name="djamal haddouche" userId="cac8b73f40911fb8" providerId="LiveId" clId="{690FD09E-88EC-40F8-A2FD-0612DA883FD9}" dt="2024-11-18T10:04:45.970" v="810" actId="208"/>
          <ac:cxnSpMkLst>
            <pc:docMk/>
            <pc:sldMk cId="0" sldId="260"/>
            <ac:cxnSpMk id="16" creationId="{7AC7ED44-9AA9-4487-B1AE-7E3D72C3CF94}"/>
          </ac:cxnSpMkLst>
        </pc:cxnChg>
        <pc:cxnChg chg="add mod">
          <ac:chgData name="djamal haddouche" userId="cac8b73f40911fb8" providerId="LiveId" clId="{690FD09E-88EC-40F8-A2FD-0612DA883FD9}" dt="2024-11-06T16:35:21.553" v="226" actId="17032"/>
          <ac:cxnSpMkLst>
            <pc:docMk/>
            <pc:sldMk cId="0" sldId="260"/>
            <ac:cxnSpMk id="19" creationId="{789CB225-8714-B5AC-6DB6-B92FED9B65AE}"/>
          </ac:cxnSpMkLst>
        </pc:cxnChg>
        <pc:cxnChg chg="add del mod">
          <ac:chgData name="djamal haddouche" userId="cac8b73f40911fb8" providerId="LiveId" clId="{690FD09E-88EC-40F8-A2FD-0612DA883FD9}" dt="2024-11-06T16:37:26.137" v="231" actId="478"/>
          <ac:cxnSpMkLst>
            <pc:docMk/>
            <pc:sldMk cId="0" sldId="260"/>
            <ac:cxnSpMk id="20" creationId="{C3E4D746-E2D1-64A2-19ED-EC10AA362519}"/>
          </ac:cxnSpMkLst>
        </pc:cxnChg>
        <pc:cxnChg chg="add mod">
          <ac:chgData name="djamal haddouche" userId="cac8b73f40911fb8" providerId="LiveId" clId="{690FD09E-88EC-40F8-A2FD-0612DA883FD9}" dt="2024-11-18T10:04:41.317" v="809" actId="208"/>
          <ac:cxnSpMkLst>
            <pc:docMk/>
            <pc:sldMk cId="0" sldId="260"/>
            <ac:cxnSpMk id="21" creationId="{FDE98BFA-C61E-A31D-751A-FB5C776FAA1A}"/>
          </ac:cxnSpMkLst>
        </pc:cxnChg>
        <pc:cxnChg chg="add mod">
          <ac:chgData name="djamal haddouche" userId="cac8b73f40911fb8" providerId="LiveId" clId="{690FD09E-88EC-40F8-A2FD-0612DA883FD9}" dt="2024-11-18T10:04:35.813" v="808" actId="208"/>
          <ac:cxnSpMkLst>
            <pc:docMk/>
            <pc:sldMk cId="0" sldId="260"/>
            <ac:cxnSpMk id="36" creationId="{B8C8EDE2-25C5-4FA9-8028-18F60F405AE3}"/>
          </ac:cxnSpMkLst>
        </pc:cxnChg>
      </pc:sldChg>
      <pc:sldChg chg="addSp delSp modSp mod ord">
        <pc:chgData name="djamal haddouche" userId="cac8b73f40911fb8" providerId="LiveId" clId="{690FD09E-88EC-40F8-A2FD-0612DA883FD9}" dt="2024-11-06T16:41:00.951" v="250" actId="1076"/>
        <pc:sldMkLst>
          <pc:docMk/>
          <pc:sldMk cId="0" sldId="261"/>
        </pc:sldMkLst>
        <pc:spChg chg="add del mod">
          <ac:chgData name="djamal haddouche" userId="cac8b73f40911fb8" providerId="LiveId" clId="{690FD09E-88EC-40F8-A2FD-0612DA883FD9}" dt="2024-11-06T16:38:27.939" v="233" actId="478"/>
          <ac:spMkLst>
            <pc:docMk/>
            <pc:sldMk cId="0" sldId="261"/>
            <ac:spMk id="2" creationId="{00000000-0000-0000-0000-000000000000}"/>
          </ac:spMkLst>
        </pc:spChg>
        <pc:spChg chg="add del">
          <ac:chgData name="djamal haddouche" userId="cac8b73f40911fb8" providerId="LiveId" clId="{690FD09E-88EC-40F8-A2FD-0612DA883FD9}" dt="2024-10-15T08:34:26.047" v="7" actId="478"/>
          <ac:spMkLst>
            <pc:docMk/>
            <pc:sldMk cId="0" sldId="261"/>
            <ac:spMk id="10" creationId="{00000000-0000-0000-0000-000000000000}"/>
          </ac:spMkLst>
        </pc:spChg>
        <pc:cxnChg chg="add del mod">
          <ac:chgData name="djamal haddouche" userId="cac8b73f40911fb8" providerId="LiveId" clId="{690FD09E-88EC-40F8-A2FD-0612DA883FD9}" dt="2024-11-06T16:40:24.657" v="243" actId="478"/>
          <ac:cxnSpMkLst>
            <pc:docMk/>
            <pc:sldMk cId="0" sldId="261"/>
            <ac:cxnSpMk id="11" creationId="{79E41A39-FA4D-3679-056A-88AE0FF328AF}"/>
          </ac:cxnSpMkLst>
        </pc:cxnChg>
        <pc:cxnChg chg="add mod">
          <ac:chgData name="djamal haddouche" userId="cac8b73f40911fb8" providerId="LiveId" clId="{690FD09E-88EC-40F8-A2FD-0612DA883FD9}" dt="2024-11-06T16:41:00.951" v="250" actId="1076"/>
          <ac:cxnSpMkLst>
            <pc:docMk/>
            <pc:sldMk cId="0" sldId="261"/>
            <ac:cxnSpMk id="19" creationId="{F2CFF5F0-E45A-C51B-94CC-71F43D1B8088}"/>
          </ac:cxnSpMkLst>
        </pc:cxnChg>
      </pc:sldChg>
      <pc:sldChg chg="addSp delSp modSp mod">
        <pc:chgData name="djamal haddouche" userId="cac8b73f40911fb8" providerId="LiveId" clId="{690FD09E-88EC-40F8-A2FD-0612DA883FD9}" dt="2024-11-06T16:42:53.597" v="259" actId="14100"/>
        <pc:sldMkLst>
          <pc:docMk/>
          <pc:sldMk cId="0" sldId="262"/>
        </pc:sldMkLst>
        <pc:spChg chg="del mod">
          <ac:chgData name="djamal haddouche" userId="cac8b73f40911fb8" providerId="LiveId" clId="{690FD09E-88EC-40F8-A2FD-0612DA883FD9}" dt="2024-11-06T16:29:55.483" v="188" actId="478"/>
          <ac:spMkLst>
            <pc:docMk/>
            <pc:sldMk cId="0" sldId="262"/>
            <ac:spMk id="2" creationId="{00000000-0000-0000-0000-000000000000}"/>
          </ac:spMkLst>
        </pc:spChg>
        <pc:spChg chg="del mod">
          <ac:chgData name="djamal haddouche" userId="cac8b73f40911fb8" providerId="LiveId" clId="{690FD09E-88EC-40F8-A2FD-0612DA883FD9}" dt="2024-11-06T16:42:40.109" v="254" actId="478"/>
          <ac:spMkLst>
            <pc:docMk/>
            <pc:sldMk cId="0" sldId="262"/>
            <ac:spMk id="3" creationId="{00000000-0000-0000-0000-000000000000}"/>
          </ac:spMkLst>
        </pc:spChg>
        <pc:picChg chg="add mod">
          <ac:chgData name="djamal haddouche" userId="cac8b73f40911fb8" providerId="LiveId" clId="{690FD09E-88EC-40F8-A2FD-0612DA883FD9}" dt="2024-11-06T16:42:53.597" v="259" actId="14100"/>
          <ac:picMkLst>
            <pc:docMk/>
            <pc:sldMk cId="0" sldId="262"/>
            <ac:picMk id="5" creationId="{3BC8FB06-C29E-0E43-EECB-177B139CF1C0}"/>
          </ac:picMkLst>
        </pc:picChg>
      </pc:sldChg>
      <pc:sldChg chg="delSp del mod">
        <pc:chgData name="djamal haddouche" userId="cac8b73f40911fb8" providerId="LiveId" clId="{690FD09E-88EC-40F8-A2FD-0612DA883FD9}" dt="2024-11-06T16:42:09.805" v="253" actId="2696"/>
        <pc:sldMkLst>
          <pc:docMk/>
          <pc:sldMk cId="0" sldId="263"/>
        </pc:sldMkLst>
        <pc:spChg chg="del">
          <ac:chgData name="djamal haddouche" userId="cac8b73f40911fb8" providerId="LiveId" clId="{690FD09E-88EC-40F8-A2FD-0612DA883FD9}" dt="2024-11-06T16:42:03.950" v="252" actId="478"/>
          <ac:spMkLst>
            <pc:docMk/>
            <pc:sldMk cId="0" sldId="263"/>
            <ac:spMk id="2" creationId="{00000000-0000-0000-0000-000000000000}"/>
          </ac:spMkLst>
        </pc:spChg>
        <pc:spChg chg="del">
          <ac:chgData name="djamal haddouche" userId="cac8b73f40911fb8" providerId="LiveId" clId="{690FD09E-88EC-40F8-A2FD-0612DA883FD9}" dt="2024-11-06T16:42:02.061" v="251" actId="478"/>
          <ac:spMkLst>
            <pc:docMk/>
            <pc:sldMk cId="0" sldId="263"/>
            <ac:spMk id="4" creationId="{00000000-0000-0000-0000-000000000000}"/>
          </ac:spMkLst>
        </pc:spChg>
      </pc:sldChg>
      <pc:sldChg chg="addSp delSp modSp mod">
        <pc:chgData name="djamal haddouche" userId="cac8b73f40911fb8" providerId="LiveId" clId="{690FD09E-88EC-40F8-A2FD-0612DA883FD9}" dt="2024-11-18T10:10:32.910" v="827" actId="14100"/>
        <pc:sldMkLst>
          <pc:docMk/>
          <pc:sldMk cId="0" sldId="264"/>
        </pc:sldMkLst>
        <pc:spChg chg="del">
          <ac:chgData name="djamal haddouche" userId="cac8b73f40911fb8" providerId="LiveId" clId="{690FD09E-88EC-40F8-A2FD-0612DA883FD9}" dt="2024-11-06T16:43:14.754" v="260" actId="478"/>
          <ac:spMkLst>
            <pc:docMk/>
            <pc:sldMk cId="0" sldId="264"/>
            <ac:spMk id="2" creationId="{00000000-0000-0000-0000-000000000000}"/>
          </ac:spMkLst>
        </pc:spChg>
        <pc:spChg chg="add mod">
          <ac:chgData name="djamal haddouche" userId="cac8b73f40911fb8" providerId="LiveId" clId="{690FD09E-88EC-40F8-A2FD-0612DA883FD9}" dt="2024-11-12T00:17:33.305" v="621" actId="20577"/>
          <ac:spMkLst>
            <pc:docMk/>
            <pc:sldMk cId="0" sldId="264"/>
            <ac:spMk id="5" creationId="{C908B074-A888-5F6C-3426-BD52EBF89FBD}"/>
          </ac:spMkLst>
        </pc:spChg>
        <pc:picChg chg="add mod">
          <ac:chgData name="djamal haddouche" userId="cac8b73f40911fb8" providerId="LiveId" clId="{690FD09E-88EC-40F8-A2FD-0612DA883FD9}" dt="2024-11-18T10:10:32.910" v="827" actId="14100"/>
          <ac:picMkLst>
            <pc:docMk/>
            <pc:sldMk cId="0" sldId="264"/>
            <ac:picMk id="3" creationId="{CBB026D2-8C3B-1FE8-237E-E94A5BB7F169}"/>
          </ac:picMkLst>
        </pc:picChg>
        <pc:picChg chg="add del mod">
          <ac:chgData name="djamal haddouche" userId="cac8b73f40911fb8" providerId="LiveId" clId="{690FD09E-88EC-40F8-A2FD-0612DA883FD9}" dt="2024-11-18T10:10:27.199" v="825" actId="478"/>
          <ac:picMkLst>
            <pc:docMk/>
            <pc:sldMk cId="0" sldId="264"/>
            <ac:picMk id="4" creationId="{64FD1338-8290-B6C7-343D-FABE5BA75D98}"/>
          </ac:picMkLst>
        </pc:picChg>
      </pc:sldChg>
      <pc:sldChg chg="addSp delSp modSp mod">
        <pc:chgData name="djamal haddouche" userId="cac8b73f40911fb8" providerId="LiveId" clId="{690FD09E-88EC-40F8-A2FD-0612DA883FD9}" dt="2024-11-18T10:13:27.886" v="837" actId="14100"/>
        <pc:sldMkLst>
          <pc:docMk/>
          <pc:sldMk cId="0" sldId="265"/>
        </pc:sldMkLst>
        <pc:spChg chg="del">
          <ac:chgData name="djamal haddouche" userId="cac8b73f40911fb8" providerId="LiveId" clId="{690FD09E-88EC-40F8-A2FD-0612DA883FD9}" dt="2024-11-06T16:45:25.753" v="265" actId="478"/>
          <ac:spMkLst>
            <pc:docMk/>
            <pc:sldMk cId="0" sldId="265"/>
            <ac:spMk id="2" creationId="{00000000-0000-0000-0000-000000000000}"/>
          </ac:spMkLst>
        </pc:spChg>
        <pc:spChg chg="del mod">
          <ac:chgData name="djamal haddouche" userId="cac8b73f40911fb8" providerId="LiveId" clId="{690FD09E-88EC-40F8-A2FD-0612DA883FD9}" dt="2024-11-06T16:45:34.731" v="267" actId="478"/>
          <ac:spMkLst>
            <pc:docMk/>
            <pc:sldMk cId="0" sldId="265"/>
            <ac:spMk id="4" creationId="{00000000-0000-0000-0000-000000000000}"/>
          </ac:spMkLst>
        </pc:spChg>
        <pc:spChg chg="del">
          <ac:chgData name="djamal haddouche" userId="cac8b73f40911fb8" providerId="LiveId" clId="{690FD09E-88EC-40F8-A2FD-0612DA883FD9}" dt="2024-11-06T16:45:38.651" v="268" actId="478"/>
          <ac:spMkLst>
            <pc:docMk/>
            <pc:sldMk cId="0" sldId="265"/>
            <ac:spMk id="5" creationId="{00000000-0000-0000-0000-000000000000}"/>
          </ac:spMkLst>
        </pc:spChg>
        <pc:spChg chg="del">
          <ac:chgData name="djamal haddouche" userId="cac8b73f40911fb8" providerId="LiveId" clId="{690FD09E-88EC-40F8-A2FD-0612DA883FD9}" dt="2024-11-06T16:45:38.651" v="268" actId="478"/>
          <ac:spMkLst>
            <pc:docMk/>
            <pc:sldMk cId="0" sldId="265"/>
            <ac:spMk id="6" creationId="{00000000-0000-0000-0000-000000000000}"/>
          </ac:spMkLst>
        </pc:spChg>
        <pc:spChg chg="del">
          <ac:chgData name="djamal haddouche" userId="cac8b73f40911fb8" providerId="LiveId" clId="{690FD09E-88EC-40F8-A2FD-0612DA883FD9}" dt="2024-11-06T16:45:38.651" v="268" actId="478"/>
          <ac:spMkLst>
            <pc:docMk/>
            <pc:sldMk cId="0" sldId="265"/>
            <ac:spMk id="7" creationId="{00000000-0000-0000-0000-000000000000}"/>
          </ac:spMkLst>
        </pc:spChg>
        <pc:spChg chg="del">
          <ac:chgData name="djamal haddouche" userId="cac8b73f40911fb8" providerId="LiveId" clId="{690FD09E-88EC-40F8-A2FD-0612DA883FD9}" dt="2024-11-06T16:45:38.651" v="268" actId="478"/>
          <ac:spMkLst>
            <pc:docMk/>
            <pc:sldMk cId="0" sldId="265"/>
            <ac:spMk id="8" creationId="{00000000-0000-0000-0000-000000000000}"/>
          </ac:spMkLst>
        </pc:spChg>
        <pc:spChg chg="del">
          <ac:chgData name="djamal haddouche" userId="cac8b73f40911fb8" providerId="LiveId" clId="{690FD09E-88EC-40F8-A2FD-0612DA883FD9}" dt="2024-11-06T16:45:38.651" v="268" actId="478"/>
          <ac:spMkLst>
            <pc:docMk/>
            <pc:sldMk cId="0" sldId="265"/>
            <ac:spMk id="9" creationId="{00000000-0000-0000-0000-000000000000}"/>
          </ac:spMkLst>
        </pc:spChg>
        <pc:spChg chg="del">
          <ac:chgData name="djamal haddouche" userId="cac8b73f40911fb8" providerId="LiveId" clId="{690FD09E-88EC-40F8-A2FD-0612DA883FD9}" dt="2024-11-06T16:45:38.651" v="268" actId="478"/>
          <ac:spMkLst>
            <pc:docMk/>
            <pc:sldMk cId="0" sldId="265"/>
            <ac:spMk id="10" creationId="{00000000-0000-0000-0000-000000000000}"/>
          </ac:spMkLst>
        </pc:spChg>
        <pc:spChg chg="del">
          <ac:chgData name="djamal haddouche" userId="cac8b73f40911fb8" providerId="LiveId" clId="{690FD09E-88EC-40F8-A2FD-0612DA883FD9}" dt="2024-11-06T16:45:38.651" v="268" actId="478"/>
          <ac:spMkLst>
            <pc:docMk/>
            <pc:sldMk cId="0" sldId="265"/>
            <ac:spMk id="11" creationId="{00000000-0000-0000-0000-000000000000}"/>
          </ac:spMkLst>
        </pc:spChg>
        <pc:spChg chg="del">
          <ac:chgData name="djamal haddouche" userId="cac8b73f40911fb8" providerId="LiveId" clId="{690FD09E-88EC-40F8-A2FD-0612DA883FD9}" dt="2024-11-06T16:45:38.651" v="268" actId="478"/>
          <ac:spMkLst>
            <pc:docMk/>
            <pc:sldMk cId="0" sldId="265"/>
            <ac:spMk id="12" creationId="{00000000-0000-0000-0000-000000000000}"/>
          </ac:spMkLst>
        </pc:spChg>
        <pc:spChg chg="del">
          <ac:chgData name="djamal haddouche" userId="cac8b73f40911fb8" providerId="LiveId" clId="{690FD09E-88EC-40F8-A2FD-0612DA883FD9}" dt="2024-11-06T16:45:38.651" v="268" actId="478"/>
          <ac:spMkLst>
            <pc:docMk/>
            <pc:sldMk cId="0" sldId="265"/>
            <ac:spMk id="13" creationId="{00000000-0000-0000-0000-000000000000}"/>
          </ac:spMkLst>
        </pc:spChg>
        <pc:picChg chg="add mod">
          <ac:chgData name="djamal haddouche" userId="cac8b73f40911fb8" providerId="LiveId" clId="{690FD09E-88EC-40F8-A2FD-0612DA883FD9}" dt="2024-11-18T10:13:27.886" v="837" actId="14100"/>
          <ac:picMkLst>
            <pc:docMk/>
            <pc:sldMk cId="0" sldId="265"/>
            <ac:picMk id="4" creationId="{D786A9F7-0D73-EC3E-D5D3-23DB22BA14F9}"/>
          </ac:picMkLst>
        </pc:picChg>
        <pc:picChg chg="add mod">
          <ac:chgData name="djamal haddouche" userId="cac8b73f40911fb8" providerId="LiveId" clId="{690FD09E-88EC-40F8-A2FD-0612DA883FD9}" dt="2024-11-11T23:12:46.962" v="368" actId="14100"/>
          <ac:picMkLst>
            <pc:docMk/>
            <pc:sldMk cId="0" sldId="265"/>
            <ac:picMk id="15" creationId="{65AC27B0-40E2-B72C-7D01-9707BF71AA13}"/>
          </ac:picMkLst>
        </pc:picChg>
        <pc:picChg chg="add del mod">
          <ac:chgData name="djamal haddouche" userId="cac8b73f40911fb8" providerId="LiveId" clId="{690FD09E-88EC-40F8-A2FD-0612DA883FD9}" dt="2024-11-18T10:13:15.455" v="832" actId="478"/>
          <ac:picMkLst>
            <pc:docMk/>
            <pc:sldMk cId="0" sldId="265"/>
            <ac:picMk id="17" creationId="{66EDDB31-CF9C-B244-BEC1-EB28DD8C5E55}"/>
          </ac:picMkLst>
        </pc:picChg>
        <pc:picChg chg="add del mod">
          <ac:chgData name="djamal haddouche" userId="cac8b73f40911fb8" providerId="LiveId" clId="{690FD09E-88EC-40F8-A2FD-0612DA883FD9}" dt="2024-11-18T10:13:16.009" v="833" actId="478"/>
          <ac:picMkLst>
            <pc:docMk/>
            <pc:sldMk cId="0" sldId="265"/>
            <ac:picMk id="19" creationId="{B84A0139-D414-0824-4E04-32F3A9D66837}"/>
          </ac:picMkLst>
        </pc:picChg>
        <pc:picChg chg="add del mod">
          <ac:chgData name="djamal haddouche" userId="cac8b73f40911fb8" providerId="LiveId" clId="{690FD09E-88EC-40F8-A2FD-0612DA883FD9}" dt="2024-11-18T10:13:16.801" v="834" actId="478"/>
          <ac:picMkLst>
            <pc:docMk/>
            <pc:sldMk cId="0" sldId="265"/>
            <ac:picMk id="21" creationId="{843FCCE7-17B5-9192-33FC-CB5D532BDBD1}"/>
          </ac:picMkLst>
        </pc:picChg>
      </pc:sldChg>
      <pc:sldChg chg="addSp delSp modSp mod">
        <pc:chgData name="djamal haddouche" userId="cac8b73f40911fb8" providerId="LiveId" clId="{690FD09E-88EC-40F8-A2FD-0612DA883FD9}" dt="2024-11-18T10:06:19.801" v="821" actId="14100"/>
        <pc:sldMkLst>
          <pc:docMk/>
          <pc:sldMk cId="0" sldId="266"/>
        </pc:sldMkLst>
        <pc:spChg chg="del">
          <ac:chgData name="djamal haddouche" userId="cac8b73f40911fb8" providerId="LiveId" clId="{690FD09E-88EC-40F8-A2FD-0612DA883FD9}" dt="2024-11-06T16:53:46.886" v="269" actId="478"/>
          <ac:spMkLst>
            <pc:docMk/>
            <pc:sldMk cId="0" sldId="266"/>
            <ac:spMk id="2" creationId="{00000000-0000-0000-0000-000000000000}"/>
          </ac:spMkLst>
        </pc:spChg>
        <pc:spChg chg="del">
          <ac:chgData name="djamal haddouche" userId="cac8b73f40911fb8" providerId="LiveId" clId="{690FD09E-88EC-40F8-A2FD-0612DA883FD9}" dt="2024-11-11T23:58:43.514" v="472" actId="21"/>
          <ac:spMkLst>
            <pc:docMk/>
            <pc:sldMk cId="0" sldId="266"/>
            <ac:spMk id="4" creationId="{00000000-0000-0000-0000-000000000000}"/>
          </ac:spMkLst>
        </pc:spChg>
        <pc:spChg chg="del mod">
          <ac:chgData name="djamal haddouche" userId="cac8b73f40911fb8" providerId="LiveId" clId="{690FD09E-88EC-40F8-A2FD-0612DA883FD9}" dt="2024-11-11T23:58:43.514" v="472" actId="21"/>
          <ac:spMkLst>
            <pc:docMk/>
            <pc:sldMk cId="0" sldId="266"/>
            <ac:spMk id="5" creationId="{00000000-0000-0000-0000-000000000000}"/>
          </ac:spMkLst>
        </pc:spChg>
        <pc:spChg chg="del">
          <ac:chgData name="djamal haddouche" userId="cac8b73f40911fb8" providerId="LiveId" clId="{690FD09E-88EC-40F8-A2FD-0612DA883FD9}" dt="2024-11-11T23:58:43.514" v="472" actId="21"/>
          <ac:spMkLst>
            <pc:docMk/>
            <pc:sldMk cId="0" sldId="266"/>
            <ac:spMk id="6" creationId="{00000000-0000-0000-0000-000000000000}"/>
          </ac:spMkLst>
        </pc:spChg>
        <pc:spChg chg="add del mod">
          <ac:chgData name="djamal haddouche" userId="cac8b73f40911fb8" providerId="LiveId" clId="{690FD09E-88EC-40F8-A2FD-0612DA883FD9}" dt="2024-11-18T10:05:59.520" v="816" actId="478"/>
          <ac:spMkLst>
            <pc:docMk/>
            <pc:sldMk cId="0" sldId="266"/>
            <ac:spMk id="9" creationId="{8E342BAE-EA70-C332-BD9A-CA9439E15B5D}"/>
          </ac:spMkLst>
        </pc:spChg>
        <pc:spChg chg="add mod">
          <ac:chgData name="djamal haddouche" userId="cac8b73f40911fb8" providerId="LiveId" clId="{690FD09E-88EC-40F8-A2FD-0612DA883FD9}" dt="2024-11-18T10:06:12.177" v="819" actId="1076"/>
          <ac:spMkLst>
            <pc:docMk/>
            <pc:sldMk cId="0" sldId="266"/>
            <ac:spMk id="10" creationId="{00000000-0000-0000-0000-000000000000}"/>
          </ac:spMkLst>
        </pc:spChg>
        <pc:spChg chg="add del mod">
          <ac:chgData name="djamal haddouche" userId="cac8b73f40911fb8" providerId="LiveId" clId="{690FD09E-88EC-40F8-A2FD-0612DA883FD9}" dt="2024-11-12T00:12:56.677" v="585" actId="478"/>
          <ac:spMkLst>
            <pc:docMk/>
            <pc:sldMk cId="0" sldId="266"/>
            <ac:spMk id="11" creationId="{00000000-0000-0000-0000-000000000000}"/>
          </ac:spMkLst>
        </pc:spChg>
        <pc:spChg chg="add mod">
          <ac:chgData name="djamal haddouche" userId="cac8b73f40911fb8" providerId="LiveId" clId="{690FD09E-88EC-40F8-A2FD-0612DA883FD9}" dt="2024-11-18T10:06:19.801" v="821" actId="14100"/>
          <ac:spMkLst>
            <pc:docMk/>
            <pc:sldMk cId="0" sldId="266"/>
            <ac:spMk id="12" creationId="{00000000-0000-0000-0000-000000000000}"/>
          </ac:spMkLst>
        </pc:spChg>
        <pc:picChg chg="add del mod">
          <ac:chgData name="djamal haddouche" userId="cac8b73f40911fb8" providerId="LiveId" clId="{690FD09E-88EC-40F8-A2FD-0612DA883FD9}" dt="2024-11-18T10:05:59.520" v="816" actId="478"/>
          <ac:picMkLst>
            <pc:docMk/>
            <pc:sldMk cId="0" sldId="266"/>
            <ac:picMk id="8" creationId="{2C9799EF-86FC-83A6-7DDA-4C3DD53C054A}"/>
          </ac:picMkLst>
        </pc:picChg>
      </pc:sldChg>
      <pc:sldChg chg="addSp delSp modSp del mod">
        <pc:chgData name="djamal haddouche" userId="cac8b73f40911fb8" providerId="LiveId" clId="{690FD09E-88EC-40F8-A2FD-0612DA883FD9}" dt="2024-11-18T10:07:07.948" v="824" actId="2696"/>
        <pc:sldMkLst>
          <pc:docMk/>
          <pc:sldMk cId="0" sldId="267"/>
        </pc:sldMkLst>
        <pc:spChg chg="del">
          <ac:chgData name="djamal haddouche" userId="cac8b73f40911fb8" providerId="LiveId" clId="{690FD09E-88EC-40F8-A2FD-0612DA883FD9}" dt="2024-11-06T17:46:16.802" v="271" actId="478"/>
          <ac:spMkLst>
            <pc:docMk/>
            <pc:sldMk cId="0" sldId="267"/>
            <ac:spMk id="2" creationId="{00000000-0000-0000-0000-000000000000}"/>
          </ac:spMkLst>
        </pc:spChg>
        <pc:spChg chg="del mod">
          <ac:chgData name="djamal haddouche" userId="cac8b73f40911fb8" providerId="LiveId" clId="{690FD09E-88EC-40F8-A2FD-0612DA883FD9}" dt="2024-11-11T21:47:36.516" v="329" actId="21"/>
          <ac:spMkLst>
            <pc:docMk/>
            <pc:sldMk cId="0" sldId="267"/>
            <ac:spMk id="3" creationId="{00000000-0000-0000-0000-000000000000}"/>
          </ac:spMkLst>
        </pc:spChg>
        <pc:spChg chg="del mod">
          <ac:chgData name="djamal haddouche" userId="cac8b73f40911fb8" providerId="LiveId" clId="{690FD09E-88EC-40F8-A2FD-0612DA883FD9}" dt="2024-11-18T10:06:46.582" v="823" actId="478"/>
          <ac:spMkLst>
            <pc:docMk/>
            <pc:sldMk cId="0" sldId="267"/>
            <ac:spMk id="4" creationId="{00000000-0000-0000-0000-000000000000}"/>
          </ac:spMkLst>
        </pc:spChg>
        <pc:spChg chg="add mod">
          <ac:chgData name="djamal haddouche" userId="cac8b73f40911fb8" providerId="LiveId" clId="{690FD09E-88EC-40F8-A2FD-0612DA883FD9}" dt="2024-11-11T21:54:25.995" v="363" actId="1076"/>
          <ac:spMkLst>
            <pc:docMk/>
            <pc:sldMk cId="0" sldId="267"/>
            <ac:spMk id="8" creationId="{F66D6444-52F0-0D98-E869-EA2BED7DD216}"/>
          </ac:spMkLst>
        </pc:spChg>
        <pc:picChg chg="add del mod">
          <ac:chgData name="djamal haddouche" userId="cac8b73f40911fb8" providerId="LiveId" clId="{690FD09E-88EC-40F8-A2FD-0612DA883FD9}" dt="2024-11-11T21:49:19.375" v="348" actId="478"/>
          <ac:picMkLst>
            <pc:docMk/>
            <pc:sldMk cId="0" sldId="267"/>
            <ac:picMk id="6" creationId="{4D8DB42B-B19C-AF63-90B4-AB6F66B26738}"/>
          </ac:picMkLst>
        </pc:picChg>
        <pc:picChg chg="add del mod">
          <ac:chgData name="djamal haddouche" userId="cac8b73f40911fb8" providerId="LiveId" clId="{690FD09E-88EC-40F8-A2FD-0612DA883FD9}" dt="2024-11-11T21:48:01.842" v="335" actId="478"/>
          <ac:picMkLst>
            <pc:docMk/>
            <pc:sldMk cId="0" sldId="267"/>
            <ac:picMk id="7" creationId="{5B30D8B5-0727-C8CC-2DAE-5979835FA658}"/>
          </ac:picMkLst>
        </pc:picChg>
        <pc:picChg chg="add del mod">
          <ac:chgData name="djamal haddouche" userId="cac8b73f40911fb8" providerId="LiveId" clId="{690FD09E-88EC-40F8-A2FD-0612DA883FD9}" dt="2024-11-11T21:53:18.168" v="356" actId="478"/>
          <ac:picMkLst>
            <pc:docMk/>
            <pc:sldMk cId="0" sldId="267"/>
            <ac:picMk id="10" creationId="{2CF5276D-DE4D-E96A-50B6-B55375AFEC62}"/>
          </ac:picMkLst>
        </pc:picChg>
        <pc:picChg chg="add mod">
          <ac:chgData name="djamal haddouche" userId="cac8b73f40911fb8" providerId="LiveId" clId="{690FD09E-88EC-40F8-A2FD-0612DA883FD9}" dt="2024-11-11T21:54:16.921" v="362" actId="14100"/>
          <ac:picMkLst>
            <pc:docMk/>
            <pc:sldMk cId="0" sldId="267"/>
            <ac:picMk id="12" creationId="{128B79BD-D1F3-AB35-74C8-FEAA26EEEDBC}"/>
          </ac:picMkLst>
        </pc:picChg>
      </pc:sldChg>
      <pc:sldChg chg="addSp delSp modSp add mod">
        <pc:chgData name="djamal haddouche" userId="cac8b73f40911fb8" providerId="LiveId" clId="{690FD09E-88EC-40F8-A2FD-0612DA883FD9}" dt="2024-11-06T16:15:04.733" v="114" actId="1076"/>
        <pc:sldMkLst>
          <pc:docMk/>
          <pc:sldMk cId="760869173" sldId="268"/>
        </pc:sldMkLst>
        <pc:spChg chg="del">
          <ac:chgData name="djamal haddouche" userId="cac8b73f40911fb8" providerId="LiveId" clId="{690FD09E-88EC-40F8-A2FD-0612DA883FD9}" dt="2024-11-06T14:04:17.899" v="15" actId="478"/>
          <ac:spMkLst>
            <pc:docMk/>
            <pc:sldMk cId="760869173" sldId="268"/>
            <ac:spMk id="2" creationId="{2FCE3770-3E5D-7C37-E62E-EA842141E206}"/>
          </ac:spMkLst>
        </pc:spChg>
        <pc:spChg chg="del mod">
          <ac:chgData name="djamal haddouche" userId="cac8b73f40911fb8" providerId="LiveId" clId="{690FD09E-88EC-40F8-A2FD-0612DA883FD9}" dt="2024-11-06T14:04:21.017" v="17" actId="478"/>
          <ac:spMkLst>
            <pc:docMk/>
            <pc:sldMk cId="760869173" sldId="268"/>
            <ac:spMk id="5" creationId="{8E94E41C-6C4B-3461-D6F6-DF085AFDC704}"/>
          </ac:spMkLst>
        </pc:spChg>
        <pc:spChg chg="del">
          <ac:chgData name="djamal haddouche" userId="cac8b73f40911fb8" providerId="LiveId" clId="{690FD09E-88EC-40F8-A2FD-0612DA883FD9}" dt="2024-11-06T14:04:22.349" v="18" actId="478"/>
          <ac:spMkLst>
            <pc:docMk/>
            <pc:sldMk cId="760869173" sldId="268"/>
            <ac:spMk id="6" creationId="{4BF4BF65-100C-88A3-F0A4-6FAA0F29466F}"/>
          </ac:spMkLst>
        </pc:spChg>
        <pc:spChg chg="del">
          <ac:chgData name="djamal haddouche" userId="cac8b73f40911fb8" providerId="LiveId" clId="{690FD09E-88EC-40F8-A2FD-0612DA883FD9}" dt="2024-11-06T14:04:16.019" v="14" actId="478"/>
          <ac:spMkLst>
            <pc:docMk/>
            <pc:sldMk cId="760869173" sldId="268"/>
            <ac:spMk id="9" creationId="{B4E9248B-FCE8-FA33-1A2F-7844415BA587}"/>
          </ac:spMkLst>
        </pc:spChg>
        <pc:spChg chg="add del mod">
          <ac:chgData name="djamal haddouche" userId="cac8b73f40911fb8" providerId="LiveId" clId="{690FD09E-88EC-40F8-A2FD-0612DA883FD9}" dt="2024-11-06T14:07:14.218" v="43" actId="478"/>
          <ac:spMkLst>
            <pc:docMk/>
            <pc:sldMk cId="760869173" sldId="268"/>
            <ac:spMk id="10" creationId="{00000000-0000-0000-0000-000000000000}"/>
          </ac:spMkLst>
        </pc:spChg>
        <pc:spChg chg="add del mod">
          <ac:chgData name="djamal haddouche" userId="cac8b73f40911fb8" providerId="LiveId" clId="{690FD09E-88EC-40F8-A2FD-0612DA883FD9}" dt="2024-11-06T14:07:10.461" v="42" actId="478"/>
          <ac:spMkLst>
            <pc:docMk/>
            <pc:sldMk cId="760869173" sldId="268"/>
            <ac:spMk id="12" creationId="{AC29C292-AB3C-E16E-44CB-82127B643C75}"/>
          </ac:spMkLst>
        </pc:spChg>
        <pc:spChg chg="add del mod">
          <ac:chgData name="djamal haddouche" userId="cac8b73f40911fb8" providerId="LiveId" clId="{690FD09E-88EC-40F8-A2FD-0612DA883FD9}" dt="2024-11-06T14:05:36.029" v="32" actId="478"/>
          <ac:spMkLst>
            <pc:docMk/>
            <pc:sldMk cId="760869173" sldId="268"/>
            <ac:spMk id="13" creationId="{146D3AD6-BCA3-D0E0-9271-6178029B4145}"/>
          </ac:spMkLst>
        </pc:spChg>
        <pc:spChg chg="add mod">
          <ac:chgData name="djamal haddouche" userId="cac8b73f40911fb8" providerId="LiveId" clId="{690FD09E-88EC-40F8-A2FD-0612DA883FD9}" dt="2024-11-06T16:14:53.098" v="113" actId="120"/>
          <ac:spMkLst>
            <pc:docMk/>
            <pc:sldMk cId="760869173" sldId="268"/>
            <ac:spMk id="20" creationId="{75DE42BB-A938-EE2E-B401-C4E4BDE19383}"/>
          </ac:spMkLst>
        </pc:spChg>
        <pc:picChg chg="add del mod">
          <ac:chgData name="djamal haddouche" userId="cac8b73f40911fb8" providerId="LiveId" clId="{690FD09E-88EC-40F8-A2FD-0612DA883FD9}" dt="2024-11-06T14:09:36.638" v="65" actId="14100"/>
          <ac:picMkLst>
            <pc:docMk/>
            <pc:sldMk cId="760869173" sldId="268"/>
            <ac:picMk id="7" creationId="{39976718-3E61-9928-40C5-5BC73CF12C4B}"/>
          </ac:picMkLst>
        </pc:picChg>
        <pc:picChg chg="del">
          <ac:chgData name="djamal haddouche" userId="cac8b73f40911fb8" providerId="LiveId" clId="{690FD09E-88EC-40F8-A2FD-0612DA883FD9}" dt="2024-11-06T14:04:16.019" v="14" actId="478"/>
          <ac:picMkLst>
            <pc:docMk/>
            <pc:sldMk cId="760869173" sldId="268"/>
            <ac:picMk id="8" creationId="{CAE50B04-B146-F3F9-1525-40A8EB303B88}"/>
          </ac:picMkLst>
        </pc:picChg>
        <pc:picChg chg="del">
          <ac:chgData name="djamal haddouche" userId="cac8b73f40911fb8" providerId="LiveId" clId="{690FD09E-88EC-40F8-A2FD-0612DA883FD9}" dt="2024-11-06T14:04:14.728" v="13" actId="478"/>
          <ac:picMkLst>
            <pc:docMk/>
            <pc:sldMk cId="760869173" sldId="268"/>
            <ac:picMk id="11" creationId="{17A36A33-E25A-735E-42EF-5A99392648CA}"/>
          </ac:picMkLst>
        </pc:picChg>
        <pc:picChg chg="add del mod">
          <ac:chgData name="djamal haddouche" userId="cac8b73f40911fb8" providerId="LiveId" clId="{690FD09E-88EC-40F8-A2FD-0612DA883FD9}" dt="2024-11-06T14:08:47.208" v="53" actId="21"/>
          <ac:picMkLst>
            <pc:docMk/>
            <pc:sldMk cId="760869173" sldId="268"/>
            <ac:picMk id="14" creationId="{F73CDD48-A65D-FBC0-F7CF-44155E965557}"/>
          </ac:picMkLst>
        </pc:picChg>
        <pc:picChg chg="add del mod">
          <ac:chgData name="djamal haddouche" userId="cac8b73f40911fb8" providerId="LiveId" clId="{690FD09E-88EC-40F8-A2FD-0612DA883FD9}" dt="2024-11-06T14:08:40.868" v="52" actId="478"/>
          <ac:picMkLst>
            <pc:docMk/>
            <pc:sldMk cId="760869173" sldId="268"/>
            <ac:picMk id="15" creationId="{C41D5D9E-1264-8B51-3A90-C44EB656CE1A}"/>
          </ac:picMkLst>
        </pc:picChg>
        <pc:picChg chg="add del mod">
          <ac:chgData name="djamal haddouche" userId="cac8b73f40911fb8" providerId="LiveId" clId="{690FD09E-88EC-40F8-A2FD-0612DA883FD9}" dt="2024-11-06T14:09:10.068" v="58" actId="478"/>
          <ac:picMkLst>
            <pc:docMk/>
            <pc:sldMk cId="760869173" sldId="268"/>
            <ac:picMk id="16" creationId="{3BD26490-D343-4153-C4FC-AB583AFE14D1}"/>
          </ac:picMkLst>
        </pc:picChg>
        <pc:picChg chg="add del mod">
          <ac:chgData name="djamal haddouche" userId="cac8b73f40911fb8" providerId="LiveId" clId="{690FD09E-88EC-40F8-A2FD-0612DA883FD9}" dt="2024-11-06T14:09:30.908" v="64" actId="478"/>
          <ac:picMkLst>
            <pc:docMk/>
            <pc:sldMk cId="760869173" sldId="268"/>
            <ac:picMk id="17" creationId="{E24D966B-73C5-0619-EF2F-9F881C934567}"/>
          </ac:picMkLst>
        </pc:picChg>
        <pc:picChg chg="add del mod">
          <ac:chgData name="djamal haddouche" userId="cac8b73f40911fb8" providerId="LiveId" clId="{690FD09E-88EC-40F8-A2FD-0612DA883FD9}" dt="2024-11-06T16:12:51.508" v="92" actId="478"/>
          <ac:picMkLst>
            <pc:docMk/>
            <pc:sldMk cId="760869173" sldId="268"/>
            <ac:picMk id="18" creationId="{C4A80461-7203-21DB-AAED-80144D21E5EA}"/>
          </ac:picMkLst>
        </pc:picChg>
        <pc:picChg chg="add mod">
          <ac:chgData name="djamal haddouche" userId="cac8b73f40911fb8" providerId="LiveId" clId="{690FD09E-88EC-40F8-A2FD-0612DA883FD9}" dt="2024-11-06T16:15:04.733" v="114" actId="1076"/>
          <ac:picMkLst>
            <pc:docMk/>
            <pc:sldMk cId="760869173" sldId="268"/>
            <ac:picMk id="19" creationId="{0EFD6102-8528-03A2-B694-E182A2B6D42E}"/>
          </ac:picMkLst>
        </pc:picChg>
      </pc:sldChg>
      <pc:sldChg chg="new del">
        <pc:chgData name="djamal haddouche" userId="cac8b73f40911fb8" providerId="LiveId" clId="{690FD09E-88EC-40F8-A2FD-0612DA883FD9}" dt="2024-11-11T21:49:41.528" v="350" actId="2696"/>
        <pc:sldMkLst>
          <pc:docMk/>
          <pc:sldMk cId="759231843" sldId="269"/>
        </pc:sldMkLst>
      </pc:sldChg>
      <pc:sldChg chg="addSp delSp modSp add mod">
        <pc:chgData name="djamal haddouche" userId="cac8b73f40911fb8" providerId="LiveId" clId="{690FD09E-88EC-40F8-A2FD-0612DA883FD9}" dt="2024-11-18T10:11:13.189" v="831" actId="14100"/>
        <pc:sldMkLst>
          <pc:docMk/>
          <pc:sldMk cId="1105822723" sldId="269"/>
        </pc:sldMkLst>
        <pc:spChg chg="mod">
          <ac:chgData name="djamal haddouche" userId="cac8b73f40911fb8" providerId="LiveId" clId="{690FD09E-88EC-40F8-A2FD-0612DA883FD9}" dt="2024-11-12T00:15:35.757" v="603" actId="20577"/>
          <ac:spMkLst>
            <pc:docMk/>
            <pc:sldMk cId="1105822723" sldId="269"/>
            <ac:spMk id="5" creationId="{4E7A8915-4F3D-E451-86A5-8A078C25F1E0}"/>
          </ac:spMkLst>
        </pc:spChg>
        <pc:picChg chg="add del mod">
          <ac:chgData name="djamal haddouche" userId="cac8b73f40911fb8" providerId="LiveId" clId="{690FD09E-88EC-40F8-A2FD-0612DA883FD9}" dt="2024-11-18T10:11:04.661" v="828" actId="478"/>
          <ac:picMkLst>
            <pc:docMk/>
            <pc:sldMk cId="1105822723" sldId="269"/>
            <ac:picMk id="3" creationId="{3000036D-83B9-0B65-5D1C-38421A615490}"/>
          </ac:picMkLst>
        </pc:picChg>
        <pc:picChg chg="add mod">
          <ac:chgData name="djamal haddouche" userId="cac8b73f40911fb8" providerId="LiveId" clId="{690FD09E-88EC-40F8-A2FD-0612DA883FD9}" dt="2024-11-18T10:11:13.189" v="831" actId="14100"/>
          <ac:picMkLst>
            <pc:docMk/>
            <pc:sldMk cId="1105822723" sldId="269"/>
            <ac:picMk id="4" creationId="{AFC6776A-613E-B0F3-2AE5-977FD0343C85}"/>
          </ac:picMkLst>
        </pc:picChg>
        <pc:picChg chg="del">
          <ac:chgData name="djamal haddouche" userId="cac8b73f40911fb8" providerId="LiveId" clId="{690FD09E-88EC-40F8-A2FD-0612DA883FD9}" dt="2024-11-12T00:15:14.004" v="591" actId="478"/>
          <ac:picMkLst>
            <pc:docMk/>
            <pc:sldMk cId="1105822723" sldId="269"/>
            <ac:picMk id="4" creationId="{FE4BC8FC-696D-CE3D-0389-7009476677F0}"/>
          </ac:picMkLst>
        </pc:picChg>
      </pc:sldChg>
      <pc:sldChg chg="add del">
        <pc:chgData name="djamal haddouche" userId="cac8b73f40911fb8" providerId="LiveId" clId="{690FD09E-88EC-40F8-A2FD-0612DA883FD9}" dt="2024-11-12T00:14:42.732" v="588" actId="2696"/>
        <pc:sldMkLst>
          <pc:docMk/>
          <pc:sldMk cId="3619192485" sldId="269"/>
        </pc:sldMkLst>
      </pc:sldChg>
      <pc:sldChg chg="addSp delSp modSp add mod">
        <pc:chgData name="djamal haddouche" userId="cac8b73f40911fb8" providerId="LiveId" clId="{690FD09E-88EC-40F8-A2FD-0612DA883FD9}" dt="2024-11-12T00:17:15.130" v="619" actId="20577"/>
        <pc:sldMkLst>
          <pc:docMk/>
          <pc:sldMk cId="3503709438" sldId="270"/>
        </pc:sldMkLst>
        <pc:spChg chg="mod">
          <ac:chgData name="djamal haddouche" userId="cac8b73f40911fb8" providerId="LiveId" clId="{690FD09E-88EC-40F8-A2FD-0612DA883FD9}" dt="2024-11-12T00:17:15.130" v="619" actId="20577"/>
          <ac:spMkLst>
            <pc:docMk/>
            <pc:sldMk cId="3503709438" sldId="270"/>
            <ac:spMk id="5" creationId="{B1F4A8B6-2FB6-0096-3EEE-0385D4149142}"/>
          </ac:spMkLst>
        </pc:spChg>
        <pc:picChg chg="add mod">
          <ac:chgData name="djamal haddouche" userId="cac8b73f40911fb8" providerId="LiveId" clId="{690FD09E-88EC-40F8-A2FD-0612DA883FD9}" dt="2024-11-12T00:17:01.212" v="610" actId="14100"/>
          <ac:picMkLst>
            <pc:docMk/>
            <pc:sldMk cId="3503709438" sldId="270"/>
            <ac:picMk id="3" creationId="{F370F6CE-9303-69FE-5F55-CE5A370E5CF5}"/>
          </ac:picMkLst>
        </pc:picChg>
        <pc:picChg chg="del">
          <ac:chgData name="djamal haddouche" userId="cac8b73f40911fb8" providerId="LiveId" clId="{690FD09E-88EC-40F8-A2FD-0612DA883FD9}" dt="2024-11-12T00:16:14.546" v="604" actId="478"/>
          <ac:picMkLst>
            <pc:docMk/>
            <pc:sldMk cId="3503709438" sldId="270"/>
            <ac:picMk id="4" creationId="{82696ED9-4C8C-3E4A-2E69-ED0E9C09FA31}"/>
          </ac:picMkLst>
        </pc:picChg>
      </pc:sldChg>
      <pc:sldChg chg="addSp delSp modSp add mod">
        <pc:chgData name="djamal haddouche" userId="cac8b73f40911fb8" providerId="LiveId" clId="{690FD09E-88EC-40F8-A2FD-0612DA883FD9}" dt="2024-11-12T00:19:10.999" v="662" actId="20577"/>
        <pc:sldMkLst>
          <pc:docMk/>
          <pc:sldMk cId="3586061833" sldId="271"/>
        </pc:sldMkLst>
        <pc:spChg chg="mod">
          <ac:chgData name="djamal haddouche" userId="cac8b73f40911fb8" providerId="LiveId" clId="{690FD09E-88EC-40F8-A2FD-0612DA883FD9}" dt="2024-11-12T00:19:10.999" v="662" actId="20577"/>
          <ac:spMkLst>
            <pc:docMk/>
            <pc:sldMk cId="3586061833" sldId="271"/>
            <ac:spMk id="5" creationId="{BF6A8AEB-CD92-C0A9-A28F-908319559716}"/>
          </ac:spMkLst>
        </pc:spChg>
        <pc:picChg chg="del">
          <ac:chgData name="djamal haddouche" userId="cac8b73f40911fb8" providerId="LiveId" clId="{690FD09E-88EC-40F8-A2FD-0612DA883FD9}" dt="2024-11-12T00:17:59.807" v="623" actId="478"/>
          <ac:picMkLst>
            <pc:docMk/>
            <pc:sldMk cId="3586061833" sldId="271"/>
            <ac:picMk id="3" creationId="{04225A56-A16F-1026-EBC5-B6AAD0A52552}"/>
          </ac:picMkLst>
        </pc:picChg>
        <pc:picChg chg="add mod">
          <ac:chgData name="djamal haddouche" userId="cac8b73f40911fb8" providerId="LiveId" clId="{690FD09E-88EC-40F8-A2FD-0612DA883FD9}" dt="2024-11-12T00:18:44.503" v="629" actId="14100"/>
          <ac:picMkLst>
            <pc:docMk/>
            <pc:sldMk cId="3586061833" sldId="271"/>
            <ac:picMk id="4" creationId="{46F09D59-A529-9FBA-D8BB-AFC65AA79439}"/>
          </ac:picMkLst>
        </pc:picChg>
      </pc:sldChg>
      <pc:sldChg chg="addSp delSp modSp add mod">
        <pc:chgData name="djamal haddouche" userId="cac8b73f40911fb8" providerId="LiveId" clId="{690FD09E-88EC-40F8-A2FD-0612DA883FD9}" dt="2024-11-12T00:42:47.409" v="744" actId="207"/>
        <pc:sldMkLst>
          <pc:docMk/>
          <pc:sldMk cId="4094969125" sldId="272"/>
        </pc:sldMkLst>
        <pc:spChg chg="del">
          <ac:chgData name="djamal haddouche" userId="cac8b73f40911fb8" providerId="LiveId" clId="{690FD09E-88EC-40F8-A2FD-0612DA883FD9}" dt="2024-11-12T00:35:37.926" v="664" actId="478"/>
          <ac:spMkLst>
            <pc:docMk/>
            <pc:sldMk cId="4094969125" sldId="272"/>
            <ac:spMk id="4" creationId="{60C4C59C-05CD-A15D-7DFE-0B1FC6C70DD4}"/>
          </ac:spMkLst>
        </pc:spChg>
        <pc:spChg chg="del">
          <ac:chgData name="djamal haddouche" userId="cac8b73f40911fb8" providerId="LiveId" clId="{690FD09E-88EC-40F8-A2FD-0612DA883FD9}" dt="2024-11-12T00:35:37.926" v="664" actId="478"/>
          <ac:spMkLst>
            <pc:docMk/>
            <pc:sldMk cId="4094969125" sldId="272"/>
            <ac:spMk id="5" creationId="{8142C48A-CC0E-8011-F94E-0D8CBD97ABF0}"/>
          </ac:spMkLst>
        </pc:spChg>
        <pc:spChg chg="del">
          <ac:chgData name="djamal haddouche" userId="cac8b73f40911fb8" providerId="LiveId" clId="{690FD09E-88EC-40F8-A2FD-0612DA883FD9}" dt="2024-11-12T00:35:37.926" v="664" actId="478"/>
          <ac:spMkLst>
            <pc:docMk/>
            <pc:sldMk cId="4094969125" sldId="272"/>
            <ac:spMk id="6" creationId="{5ED1079A-A160-F34C-3EB8-957579C197BF}"/>
          </ac:spMkLst>
        </pc:spChg>
        <pc:spChg chg="del">
          <ac:chgData name="djamal haddouche" userId="cac8b73f40911fb8" providerId="LiveId" clId="{690FD09E-88EC-40F8-A2FD-0612DA883FD9}" dt="2024-11-12T00:35:37.926" v="664" actId="478"/>
          <ac:spMkLst>
            <pc:docMk/>
            <pc:sldMk cId="4094969125" sldId="272"/>
            <ac:spMk id="7" creationId="{98D67E48-C0FC-5785-6C1C-FF357D520913}"/>
          </ac:spMkLst>
        </pc:spChg>
        <pc:spChg chg="del">
          <ac:chgData name="djamal haddouche" userId="cac8b73f40911fb8" providerId="LiveId" clId="{690FD09E-88EC-40F8-A2FD-0612DA883FD9}" dt="2024-11-12T00:35:37.926" v="664" actId="478"/>
          <ac:spMkLst>
            <pc:docMk/>
            <pc:sldMk cId="4094969125" sldId="272"/>
            <ac:spMk id="8" creationId="{1362B7B9-C21C-AE54-1D9A-ECFE662C62B2}"/>
          </ac:spMkLst>
        </pc:spChg>
        <pc:spChg chg="del">
          <ac:chgData name="djamal haddouche" userId="cac8b73f40911fb8" providerId="LiveId" clId="{690FD09E-88EC-40F8-A2FD-0612DA883FD9}" dt="2024-11-12T00:35:37.926" v="664" actId="478"/>
          <ac:spMkLst>
            <pc:docMk/>
            <pc:sldMk cId="4094969125" sldId="272"/>
            <ac:spMk id="9" creationId="{B944B578-4508-91F0-8DC4-C2F7DC21DB9D}"/>
          </ac:spMkLst>
        </pc:spChg>
        <pc:spChg chg="add mod">
          <ac:chgData name="djamal haddouche" userId="cac8b73f40911fb8" providerId="LiveId" clId="{690FD09E-88EC-40F8-A2FD-0612DA883FD9}" dt="2024-11-12T00:42:47.409" v="744" actId="207"/>
          <ac:spMkLst>
            <pc:docMk/>
            <pc:sldMk cId="4094969125" sldId="272"/>
            <ac:spMk id="11" creationId="{4DCCED8F-1890-C0B8-3013-9115E768EC1F}"/>
          </ac:spMkLst>
        </pc:spChg>
        <pc:picChg chg="add mod">
          <ac:chgData name="djamal haddouche" userId="cac8b73f40911fb8" providerId="LiveId" clId="{690FD09E-88EC-40F8-A2FD-0612DA883FD9}" dt="2024-11-12T00:41:29.980" v="669" actId="14100"/>
          <ac:picMkLst>
            <pc:docMk/>
            <pc:sldMk cId="4094969125" sldId="272"/>
            <ac:picMk id="10" creationId="{560A6728-702C-2186-D95F-7653B1549525}"/>
          </ac:picMkLst>
        </pc:picChg>
        <pc:cxnChg chg="del">
          <ac:chgData name="djamal haddouche" userId="cac8b73f40911fb8" providerId="LiveId" clId="{690FD09E-88EC-40F8-A2FD-0612DA883FD9}" dt="2024-11-12T00:35:37.926" v="664" actId="478"/>
          <ac:cxnSpMkLst>
            <pc:docMk/>
            <pc:sldMk cId="4094969125" sldId="272"/>
            <ac:cxnSpMk id="19" creationId="{98BB27B6-51BA-EDAA-3497-1E01A4A74310}"/>
          </ac:cxnSpMkLst>
        </pc:cxnChg>
      </pc:sldChg>
      <pc:sldChg chg="addSp delSp modSp add mod">
        <pc:chgData name="djamal haddouche" userId="cac8b73f40911fb8" providerId="LiveId" clId="{690FD09E-88EC-40F8-A2FD-0612DA883FD9}" dt="2024-11-12T00:44:46.403" v="807" actId="14100"/>
        <pc:sldMkLst>
          <pc:docMk/>
          <pc:sldMk cId="638040896" sldId="273"/>
        </pc:sldMkLst>
        <pc:spChg chg="mod">
          <ac:chgData name="djamal haddouche" userId="cac8b73f40911fb8" providerId="LiveId" clId="{690FD09E-88EC-40F8-A2FD-0612DA883FD9}" dt="2024-11-12T00:43:47.327" v="802" actId="20577"/>
          <ac:spMkLst>
            <pc:docMk/>
            <pc:sldMk cId="638040896" sldId="273"/>
            <ac:spMk id="11" creationId="{9F391D3B-CA6F-4497-374F-71218BB344A3}"/>
          </ac:spMkLst>
        </pc:spChg>
        <pc:picChg chg="add mod">
          <ac:chgData name="djamal haddouche" userId="cac8b73f40911fb8" providerId="LiveId" clId="{690FD09E-88EC-40F8-A2FD-0612DA883FD9}" dt="2024-11-12T00:44:46.403" v="807" actId="14100"/>
          <ac:picMkLst>
            <pc:docMk/>
            <pc:sldMk cId="638040896" sldId="273"/>
            <ac:picMk id="4" creationId="{63714B4B-A5CF-FF94-7A53-CBE89AB760C8}"/>
          </ac:picMkLst>
        </pc:picChg>
        <pc:picChg chg="del">
          <ac:chgData name="djamal haddouche" userId="cac8b73f40911fb8" providerId="LiveId" clId="{690FD09E-88EC-40F8-A2FD-0612DA883FD9}" dt="2024-11-12T00:43:13.389" v="746" actId="478"/>
          <ac:picMkLst>
            <pc:docMk/>
            <pc:sldMk cId="638040896" sldId="273"/>
            <ac:picMk id="10" creationId="{673FB18E-352D-E90A-3442-9658FC30EB5E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36891E-3706-4AF6-8304-08C99D01926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0"/>
      <dgm:spPr/>
    </dgm:pt>
    <dgm:pt modelId="{36BBF880-D284-4CB1-B30F-8B9340C26A80}" type="pres">
      <dgm:prSet presAssocID="{E736891E-3706-4AF6-8304-08C99D01926C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7AE492A7-E4D8-400B-A2E5-3DD301C81FA0}" type="presOf" srcId="{E736891E-3706-4AF6-8304-08C99D01926C}" destId="{36BBF880-D284-4CB1-B30F-8B9340C26A80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5063443" y="1289091"/>
            <a:ext cx="5623995" cy="5502430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041" y="587728"/>
            <a:ext cx="7189047" cy="3442407"/>
          </a:xfrm>
        </p:spPr>
        <p:txBody>
          <a:bodyPr anchor="b">
            <a:normAutofit/>
          </a:bodyPr>
          <a:lstStyle>
            <a:lvl1pPr algn="l">
              <a:defRPr sz="4848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041" y="4235373"/>
            <a:ext cx="5786839" cy="2108356"/>
          </a:xfrm>
        </p:spPr>
        <p:txBody>
          <a:bodyPr anchor="t">
            <a:normAutofit/>
          </a:bodyPr>
          <a:lstStyle>
            <a:lvl1pPr marL="0" indent="0" algn="l">
              <a:buNone/>
              <a:defRPr sz="2204">
                <a:solidFill>
                  <a:schemeClr val="bg2">
                    <a:lumMod val="75000"/>
                  </a:schemeClr>
                </a:solidFill>
              </a:defRPr>
            </a:lvl1pPr>
            <a:lvl2pPr marL="503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8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2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6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0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2940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041" y="4953706"/>
            <a:ext cx="7656449" cy="167922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23041" y="587728"/>
            <a:ext cx="9434618" cy="3442406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3"/>
            </a:lvl1pPr>
            <a:lvl2pPr marL="503789" indent="0">
              <a:buNone/>
              <a:defRPr sz="1763"/>
            </a:lvl2pPr>
            <a:lvl3pPr marL="1007577" indent="0">
              <a:buNone/>
              <a:defRPr sz="1763"/>
            </a:lvl3pPr>
            <a:lvl4pPr marL="1511366" indent="0">
              <a:buNone/>
              <a:defRPr sz="1763"/>
            </a:lvl4pPr>
            <a:lvl5pPr marL="2015155" indent="0">
              <a:buNone/>
              <a:defRPr sz="1763"/>
            </a:lvl5pPr>
            <a:lvl6pPr marL="2518943" indent="0">
              <a:buNone/>
              <a:defRPr sz="1763"/>
            </a:lvl6pPr>
            <a:lvl7pPr marL="3022732" indent="0">
              <a:buNone/>
              <a:defRPr sz="1763"/>
            </a:lvl7pPr>
            <a:lvl8pPr marL="3526521" indent="0">
              <a:buNone/>
              <a:defRPr sz="1763"/>
            </a:lvl8pPr>
            <a:lvl9pPr marL="4030309" indent="0">
              <a:buNone/>
              <a:defRPr sz="1763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90061" y="4235372"/>
            <a:ext cx="8505000" cy="503767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763"/>
            </a:lvl1pPr>
            <a:lvl2pPr marL="503789" indent="0">
              <a:buFontTx/>
              <a:buNone/>
              <a:defRPr/>
            </a:lvl2pPr>
            <a:lvl3pPr marL="1007577" indent="0">
              <a:buFontTx/>
              <a:buNone/>
              <a:defRPr/>
            </a:lvl3pPr>
            <a:lvl4pPr marL="1511366" indent="0">
              <a:buFontTx/>
              <a:buNone/>
              <a:defRPr/>
            </a:lvl4pPr>
            <a:lvl5pPr marL="2015155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0660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041" y="587728"/>
            <a:ext cx="9434618" cy="3190522"/>
          </a:xfrm>
        </p:spPr>
        <p:txBody>
          <a:bodyPr anchor="ctr">
            <a:normAutofit/>
          </a:bodyPr>
          <a:lstStyle>
            <a:lvl1pPr algn="l">
              <a:defRPr sz="3085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041" y="4533900"/>
            <a:ext cx="7456343" cy="2099028"/>
          </a:xfrm>
        </p:spPr>
        <p:txBody>
          <a:bodyPr anchor="ctr">
            <a:normAutofit/>
          </a:bodyPr>
          <a:lstStyle>
            <a:lvl1pPr marL="0" indent="0" algn="l">
              <a:buNone/>
              <a:defRPr sz="1983">
                <a:solidFill>
                  <a:schemeClr val="bg2">
                    <a:lumMod val="75000"/>
                  </a:schemeClr>
                </a:solidFill>
              </a:defRPr>
            </a:lvl1pPr>
            <a:lvl2pPr marL="50378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2pPr>
            <a:lvl3pPr marL="1007577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36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15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8943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273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65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030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23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87" y="587728"/>
            <a:ext cx="8012612" cy="3190522"/>
          </a:xfrm>
        </p:spPr>
        <p:txBody>
          <a:bodyPr anchor="ctr">
            <a:normAutofit/>
          </a:bodyPr>
          <a:lstStyle>
            <a:lvl1pPr algn="l">
              <a:defRPr sz="3085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46082" y="3778250"/>
            <a:ext cx="7478437" cy="531754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503789" indent="0">
              <a:buFontTx/>
              <a:buNone/>
              <a:defRPr/>
            </a:lvl2pPr>
            <a:lvl3pPr marL="1007577" indent="0">
              <a:buFontTx/>
              <a:buNone/>
              <a:defRPr/>
            </a:lvl3pPr>
            <a:lvl4pPr marL="1511366" indent="0">
              <a:buFontTx/>
              <a:buNone/>
              <a:defRPr/>
            </a:lvl4pPr>
            <a:lvl5pPr marL="2015155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042" y="4739142"/>
            <a:ext cx="7454952" cy="1893786"/>
          </a:xfrm>
        </p:spPr>
        <p:txBody>
          <a:bodyPr anchor="ctr">
            <a:normAutofit/>
          </a:bodyPr>
          <a:lstStyle>
            <a:lvl1pPr marL="0" indent="0" algn="l">
              <a:buNone/>
              <a:defRPr sz="2204">
                <a:solidFill>
                  <a:schemeClr val="bg2">
                    <a:lumMod val="75000"/>
                  </a:schemeClr>
                </a:solidFill>
              </a:defRPr>
            </a:lvl1pPr>
            <a:lvl2pPr marL="50378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2pPr>
            <a:lvl3pPr marL="1007577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36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15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8943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273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65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030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67018" y="783002"/>
            <a:ext cx="534174" cy="644337"/>
          </a:xfrm>
          <a:prstGeom prst="rect">
            <a:avLst/>
          </a:prstGeom>
        </p:spPr>
        <p:txBody>
          <a:bodyPr vert="horz" lIns="100753" tIns="50377" rIns="100753" bIns="50377" rtlCol="0" anchor="ctr">
            <a:noAutofit/>
          </a:bodyPr>
          <a:lstStyle/>
          <a:p>
            <a:pPr lvl="0"/>
            <a:r>
              <a:rPr lang="en-US" sz="8815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89590" y="3050588"/>
            <a:ext cx="534174" cy="644337"/>
          </a:xfrm>
          <a:prstGeom prst="rect">
            <a:avLst/>
          </a:prstGeom>
        </p:spPr>
        <p:txBody>
          <a:bodyPr vert="horz" lIns="100753" tIns="50377" rIns="100753" bIns="50377" rtlCol="0" anchor="ctr">
            <a:noAutofit/>
          </a:bodyPr>
          <a:lstStyle/>
          <a:p>
            <a:pPr lvl="0" algn="r"/>
            <a:r>
              <a:rPr lang="en-US" sz="8815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7624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042" y="3778250"/>
            <a:ext cx="7454952" cy="1870283"/>
          </a:xfrm>
        </p:spPr>
        <p:txBody>
          <a:bodyPr anchor="b">
            <a:normAutofit/>
          </a:bodyPr>
          <a:lstStyle>
            <a:lvl1pPr algn="l">
              <a:defRPr sz="3085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041" y="5655784"/>
            <a:ext cx="7456343" cy="977143"/>
          </a:xfrm>
        </p:spPr>
        <p:txBody>
          <a:bodyPr anchor="t">
            <a:normAutofit/>
          </a:bodyPr>
          <a:lstStyle>
            <a:lvl1pPr marL="0" indent="0" algn="l">
              <a:buNone/>
              <a:defRPr sz="1983">
                <a:solidFill>
                  <a:schemeClr val="bg2">
                    <a:lumMod val="75000"/>
                  </a:schemeClr>
                </a:solidFill>
              </a:defRPr>
            </a:lvl1pPr>
            <a:lvl2pPr marL="50378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2pPr>
            <a:lvl3pPr marL="1007577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36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15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8943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273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65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030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917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87" y="587728"/>
            <a:ext cx="8012611" cy="3190522"/>
          </a:xfrm>
        </p:spPr>
        <p:txBody>
          <a:bodyPr anchor="ctr">
            <a:normAutofit/>
          </a:bodyPr>
          <a:lstStyle>
            <a:lvl1pPr algn="l">
              <a:defRPr sz="3085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23042" y="4282017"/>
            <a:ext cx="7454952" cy="1156797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204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041" y="5457472"/>
            <a:ext cx="7454951" cy="1175456"/>
          </a:xfrm>
        </p:spPr>
        <p:txBody>
          <a:bodyPr anchor="t">
            <a:normAutofit/>
          </a:bodyPr>
          <a:lstStyle>
            <a:lvl1pPr marL="0" indent="0" algn="l">
              <a:buNone/>
              <a:defRPr sz="1983">
                <a:solidFill>
                  <a:schemeClr val="bg2">
                    <a:lumMod val="75000"/>
                  </a:schemeClr>
                </a:solidFill>
              </a:defRPr>
            </a:lvl1pPr>
            <a:lvl2pPr marL="50378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2pPr>
            <a:lvl3pPr marL="1007577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36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15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8943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273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65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030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67018" y="783002"/>
            <a:ext cx="534174" cy="644337"/>
          </a:xfrm>
          <a:prstGeom prst="rect">
            <a:avLst/>
          </a:prstGeom>
        </p:spPr>
        <p:txBody>
          <a:bodyPr vert="horz" lIns="100753" tIns="50377" rIns="100753" bIns="50377" rtlCol="0" anchor="ctr">
            <a:noAutofit/>
          </a:bodyPr>
          <a:lstStyle/>
          <a:p>
            <a:pPr lvl="0"/>
            <a:r>
              <a:rPr lang="en-US" sz="8815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89590" y="3050588"/>
            <a:ext cx="534174" cy="644337"/>
          </a:xfrm>
          <a:prstGeom prst="rect">
            <a:avLst/>
          </a:prstGeom>
        </p:spPr>
        <p:txBody>
          <a:bodyPr vert="horz" lIns="100753" tIns="50377" rIns="100753" bIns="50377" rtlCol="0" anchor="ctr">
            <a:noAutofit/>
          </a:bodyPr>
          <a:lstStyle/>
          <a:p>
            <a:pPr lvl="0" algn="r"/>
            <a:r>
              <a:rPr lang="en-US" sz="8815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9765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041" y="587728"/>
            <a:ext cx="8790387" cy="319052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085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23042" y="4328663"/>
            <a:ext cx="7454952" cy="92357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204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041" y="5252236"/>
            <a:ext cx="7454951" cy="1380692"/>
          </a:xfrm>
        </p:spPr>
        <p:txBody>
          <a:bodyPr anchor="t">
            <a:normAutofit/>
          </a:bodyPr>
          <a:lstStyle>
            <a:lvl1pPr marL="0" indent="0" algn="l">
              <a:buNone/>
              <a:defRPr sz="1983">
                <a:solidFill>
                  <a:schemeClr val="bg2">
                    <a:lumMod val="75000"/>
                  </a:schemeClr>
                </a:solidFill>
              </a:defRPr>
            </a:lvl1pPr>
            <a:lvl2pPr marL="50378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2pPr>
            <a:lvl3pPr marL="1007577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36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15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8943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273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65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030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935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041" y="4953706"/>
            <a:ext cx="7656449" cy="1679222"/>
          </a:xfrm>
        </p:spPr>
        <p:txBody>
          <a:bodyPr>
            <a:normAutofit/>
          </a:bodyPr>
          <a:lstStyle>
            <a:lvl1pPr algn="l">
              <a:defRPr sz="308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3041" y="587729"/>
            <a:ext cx="7656449" cy="4151414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885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69927" y="587728"/>
            <a:ext cx="2387732" cy="4869744"/>
          </a:xfrm>
        </p:spPr>
        <p:txBody>
          <a:bodyPr vert="eaVert">
            <a:normAutofit/>
          </a:bodyPr>
          <a:lstStyle>
            <a:lvl1pPr>
              <a:defRPr sz="308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3041" y="587728"/>
            <a:ext cx="6833139" cy="60452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84700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0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041" y="4953706"/>
            <a:ext cx="7656449" cy="167922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041" y="587728"/>
            <a:ext cx="7656449" cy="415141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83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041" y="2182988"/>
            <a:ext cx="7478438" cy="2556150"/>
          </a:xfrm>
        </p:spPr>
        <p:txBody>
          <a:bodyPr anchor="b">
            <a:normAutofit/>
          </a:bodyPr>
          <a:lstStyle>
            <a:lvl1pPr algn="l">
              <a:defRPr sz="3526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041" y="4944377"/>
            <a:ext cx="7478437" cy="1688552"/>
          </a:xfrm>
        </p:spPr>
        <p:txBody>
          <a:bodyPr anchor="t">
            <a:normAutofit/>
          </a:bodyPr>
          <a:lstStyle>
            <a:lvl1pPr marL="0" indent="0" algn="l">
              <a:buNone/>
              <a:defRPr sz="1983">
                <a:solidFill>
                  <a:schemeClr val="bg2">
                    <a:lumMod val="75000"/>
                  </a:schemeClr>
                </a:solidFill>
              </a:defRPr>
            </a:lvl1pPr>
            <a:lvl2pPr marL="50378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2pPr>
            <a:lvl3pPr marL="1007577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36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15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8943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273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65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030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2112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041" y="4953706"/>
            <a:ext cx="7656449" cy="1679222"/>
          </a:xfrm>
        </p:spPr>
        <p:txBody>
          <a:bodyPr>
            <a:normAutofit/>
          </a:bodyPr>
          <a:lstStyle>
            <a:lvl1pPr>
              <a:defRPr sz="352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623041" y="587728"/>
            <a:ext cx="4613781" cy="4151411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5445898" y="587728"/>
            <a:ext cx="4611761" cy="4142081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384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041" y="4953706"/>
            <a:ext cx="7656449" cy="1679222"/>
          </a:xfrm>
        </p:spPr>
        <p:txBody>
          <a:bodyPr>
            <a:normAutofit/>
          </a:bodyPr>
          <a:lstStyle>
            <a:lvl1pPr>
              <a:defRPr sz="352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0059" y="587728"/>
            <a:ext cx="4341506" cy="671689"/>
          </a:xfrm>
        </p:spPr>
        <p:txBody>
          <a:bodyPr anchor="b">
            <a:noAutofit/>
          </a:bodyPr>
          <a:lstStyle>
            <a:lvl1pPr marL="0" indent="0">
              <a:buNone/>
              <a:defRPr sz="2645" b="0" cap="all">
                <a:solidFill>
                  <a:schemeClr val="tx1"/>
                </a:solidFill>
              </a:defRPr>
            </a:lvl1pPr>
            <a:lvl2pPr marL="503789" indent="0">
              <a:buNone/>
              <a:defRPr sz="2204" b="1"/>
            </a:lvl2pPr>
            <a:lvl3pPr marL="1007577" indent="0">
              <a:buNone/>
              <a:defRPr sz="1983" b="1"/>
            </a:lvl3pPr>
            <a:lvl4pPr marL="1511366" indent="0">
              <a:buNone/>
              <a:defRPr sz="1763" b="1"/>
            </a:lvl4pPr>
            <a:lvl5pPr marL="2015155" indent="0">
              <a:buNone/>
              <a:defRPr sz="1763" b="1"/>
            </a:lvl5pPr>
            <a:lvl6pPr marL="2518943" indent="0">
              <a:buNone/>
              <a:defRPr sz="1763" b="1"/>
            </a:lvl6pPr>
            <a:lvl7pPr marL="3022732" indent="0">
              <a:buNone/>
              <a:defRPr sz="1763" b="1"/>
            </a:lvl7pPr>
            <a:lvl8pPr marL="3526521" indent="0">
              <a:buNone/>
              <a:defRPr sz="1763" b="1"/>
            </a:lvl8pPr>
            <a:lvl9pPr marL="4030309" indent="0">
              <a:buNone/>
              <a:defRPr sz="176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40" y="1259417"/>
            <a:ext cx="4608525" cy="3479722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70929" y="624461"/>
            <a:ext cx="4396621" cy="634955"/>
          </a:xfrm>
        </p:spPr>
        <p:txBody>
          <a:bodyPr anchor="b">
            <a:noAutofit/>
          </a:bodyPr>
          <a:lstStyle>
            <a:lvl1pPr marL="0" indent="0">
              <a:buNone/>
              <a:defRPr sz="2645" b="0" cap="all">
                <a:solidFill>
                  <a:schemeClr val="tx1"/>
                </a:solidFill>
              </a:defRPr>
            </a:lvl1pPr>
            <a:lvl2pPr marL="503789" indent="0">
              <a:buNone/>
              <a:defRPr sz="2204" b="1"/>
            </a:lvl2pPr>
            <a:lvl3pPr marL="1007577" indent="0">
              <a:buNone/>
              <a:defRPr sz="1983" b="1"/>
            </a:lvl3pPr>
            <a:lvl4pPr marL="1511366" indent="0">
              <a:buNone/>
              <a:defRPr sz="1763" b="1"/>
            </a:lvl4pPr>
            <a:lvl5pPr marL="2015155" indent="0">
              <a:buNone/>
              <a:defRPr sz="1763" b="1"/>
            </a:lvl5pPr>
            <a:lvl6pPr marL="2518943" indent="0">
              <a:buNone/>
              <a:defRPr sz="1763" b="1"/>
            </a:lvl6pPr>
            <a:lvl7pPr marL="3022732" indent="0">
              <a:buNone/>
              <a:defRPr sz="1763" b="1"/>
            </a:lvl7pPr>
            <a:lvl8pPr marL="3526521" indent="0">
              <a:buNone/>
              <a:defRPr sz="1763" b="1"/>
            </a:lvl8pPr>
            <a:lvl9pPr marL="4030309" indent="0">
              <a:buNone/>
              <a:defRPr sz="176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45899" y="1259416"/>
            <a:ext cx="4621651" cy="347039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738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041" y="4953706"/>
            <a:ext cx="7656449" cy="1679222"/>
          </a:xfrm>
        </p:spPr>
        <p:txBody>
          <a:bodyPr>
            <a:normAutofit/>
          </a:bodyPr>
          <a:lstStyle>
            <a:lvl1pPr>
              <a:defRPr sz="352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1595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410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9304" y="587728"/>
            <a:ext cx="3738245" cy="1679222"/>
          </a:xfrm>
        </p:spPr>
        <p:txBody>
          <a:bodyPr anchor="b">
            <a:normAutofit/>
          </a:bodyPr>
          <a:lstStyle>
            <a:lvl1pPr algn="l">
              <a:defRPr sz="2204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040" y="587728"/>
            <a:ext cx="5184712" cy="60452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29304" y="2434875"/>
            <a:ext cx="3738245" cy="2304266"/>
          </a:xfrm>
        </p:spPr>
        <p:txBody>
          <a:bodyPr anchor="t">
            <a:normAutofit/>
          </a:bodyPr>
          <a:lstStyle>
            <a:lvl1pPr marL="0" indent="0">
              <a:buNone/>
              <a:defRPr sz="1763"/>
            </a:lvl1pPr>
            <a:lvl2pPr marL="503789" indent="0">
              <a:buNone/>
              <a:defRPr sz="1322"/>
            </a:lvl2pPr>
            <a:lvl3pPr marL="1007577" indent="0">
              <a:buNone/>
              <a:defRPr sz="1102"/>
            </a:lvl3pPr>
            <a:lvl4pPr marL="1511366" indent="0">
              <a:buNone/>
              <a:defRPr sz="992"/>
            </a:lvl4pPr>
            <a:lvl5pPr marL="2015155" indent="0">
              <a:buNone/>
              <a:defRPr sz="992"/>
            </a:lvl5pPr>
            <a:lvl6pPr marL="2518943" indent="0">
              <a:buNone/>
              <a:defRPr sz="992"/>
            </a:lvl6pPr>
            <a:lvl7pPr marL="3022732" indent="0">
              <a:buNone/>
              <a:defRPr sz="992"/>
            </a:lvl7pPr>
            <a:lvl8pPr marL="3526521" indent="0">
              <a:buNone/>
              <a:defRPr sz="992"/>
            </a:lvl8pPr>
            <a:lvl9pPr marL="4030309" indent="0">
              <a:buNone/>
              <a:defRPr sz="99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802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1344" y="1595261"/>
            <a:ext cx="4162083" cy="1259417"/>
          </a:xfrm>
        </p:spPr>
        <p:txBody>
          <a:bodyPr anchor="b">
            <a:normAutofit/>
          </a:bodyPr>
          <a:lstStyle>
            <a:lvl1pPr algn="l">
              <a:defRPr sz="2645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890058" y="1007533"/>
            <a:ext cx="3832360" cy="52895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3"/>
            </a:lvl1pPr>
            <a:lvl2pPr marL="503789" indent="0">
              <a:buNone/>
              <a:defRPr sz="1763"/>
            </a:lvl2pPr>
            <a:lvl3pPr marL="1007577" indent="0">
              <a:buNone/>
              <a:defRPr sz="1763"/>
            </a:lvl3pPr>
            <a:lvl4pPr marL="1511366" indent="0">
              <a:buNone/>
              <a:defRPr sz="1763"/>
            </a:lvl4pPr>
            <a:lvl5pPr marL="2015155" indent="0">
              <a:buNone/>
              <a:defRPr sz="1763"/>
            </a:lvl5pPr>
            <a:lvl6pPr marL="2518943" indent="0">
              <a:buNone/>
              <a:defRPr sz="1763"/>
            </a:lvl6pPr>
            <a:lvl7pPr marL="3022732" indent="0">
              <a:buNone/>
              <a:defRPr sz="1763"/>
            </a:lvl7pPr>
            <a:lvl8pPr marL="3526521" indent="0">
              <a:buNone/>
              <a:defRPr sz="1763"/>
            </a:lvl8pPr>
            <a:lvl9pPr marL="4030309" indent="0">
              <a:buNone/>
              <a:defRPr sz="1763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1610" y="3022600"/>
            <a:ext cx="4163210" cy="2294937"/>
          </a:xfrm>
        </p:spPr>
        <p:txBody>
          <a:bodyPr anchor="t">
            <a:normAutofit/>
          </a:bodyPr>
          <a:lstStyle>
            <a:lvl1pPr marL="0" indent="0">
              <a:buNone/>
              <a:defRPr sz="1983"/>
            </a:lvl1pPr>
            <a:lvl2pPr marL="503789" indent="0">
              <a:buNone/>
              <a:defRPr sz="1322"/>
            </a:lvl2pPr>
            <a:lvl3pPr marL="1007577" indent="0">
              <a:buNone/>
              <a:defRPr sz="1102"/>
            </a:lvl3pPr>
            <a:lvl4pPr marL="1511366" indent="0">
              <a:buNone/>
              <a:defRPr sz="992"/>
            </a:lvl4pPr>
            <a:lvl5pPr marL="2015155" indent="0">
              <a:buNone/>
              <a:defRPr sz="992"/>
            </a:lvl5pPr>
            <a:lvl6pPr marL="2518943" indent="0">
              <a:buNone/>
              <a:defRPr sz="992"/>
            </a:lvl6pPr>
            <a:lvl7pPr marL="3022732" indent="0">
              <a:buNone/>
              <a:defRPr sz="992"/>
            </a:lvl7pPr>
            <a:lvl8pPr marL="3526521" indent="0">
              <a:buNone/>
              <a:defRPr sz="992"/>
            </a:lvl8pPr>
            <a:lvl9pPr marL="4030309" indent="0">
              <a:buNone/>
              <a:defRPr sz="99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3041" y="6800850"/>
            <a:ext cx="6788417" cy="402314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4124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791719" y="4291346"/>
            <a:ext cx="2885630" cy="2929310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041" y="4953706"/>
            <a:ext cx="7656449" cy="167922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041" y="587729"/>
            <a:ext cx="7656449" cy="4151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8940" y="6800854"/>
            <a:ext cx="1402207" cy="40231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2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3041" y="6800850"/>
            <a:ext cx="6788417" cy="40231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2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0962" y="6146657"/>
            <a:ext cx="1000915" cy="7381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085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27910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</p:sldLayoutIdLst>
  <p:txStyles>
    <p:titleStyle>
      <a:lvl1pPr algn="l" defTabSz="503789" rtl="0" eaLnBrk="1" latinLnBrk="0" hangingPunct="1">
        <a:spcBef>
          <a:spcPct val="0"/>
        </a:spcBef>
        <a:buNone/>
        <a:defRPr sz="3526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14868" indent="-314868" algn="l" defTabSz="503789" rtl="0" eaLnBrk="1" latinLnBrk="0" hangingPunct="1">
        <a:spcBef>
          <a:spcPct val="20000"/>
        </a:spcBef>
        <a:spcAft>
          <a:spcPts val="661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204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818657" indent="-314868" algn="l" defTabSz="503789" rtl="0" eaLnBrk="1" latinLnBrk="0" hangingPunct="1">
        <a:spcBef>
          <a:spcPct val="20000"/>
        </a:spcBef>
        <a:spcAft>
          <a:spcPts val="661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8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322445" indent="-314868" algn="l" defTabSz="503789" rtl="0" eaLnBrk="1" latinLnBrk="0" hangingPunct="1">
        <a:spcBef>
          <a:spcPct val="20000"/>
        </a:spcBef>
        <a:spcAft>
          <a:spcPts val="661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76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700287" indent="-188921" algn="l" defTabSz="503789" rtl="0" eaLnBrk="1" latinLnBrk="0" hangingPunct="1">
        <a:spcBef>
          <a:spcPct val="20000"/>
        </a:spcBef>
        <a:spcAft>
          <a:spcPts val="661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4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204075" indent="-188921" algn="l" defTabSz="503789" rtl="0" eaLnBrk="1" latinLnBrk="0" hangingPunct="1">
        <a:spcBef>
          <a:spcPct val="20000"/>
        </a:spcBef>
        <a:spcAft>
          <a:spcPts val="661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4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770838" indent="-251894" algn="l" defTabSz="503789" rtl="0" eaLnBrk="1" latinLnBrk="0" hangingPunct="1">
        <a:spcBef>
          <a:spcPct val="20000"/>
        </a:spcBef>
        <a:spcAft>
          <a:spcPts val="661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4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3274626" indent="-251894" algn="l" defTabSz="503789" rtl="0" eaLnBrk="1" latinLnBrk="0" hangingPunct="1">
        <a:spcBef>
          <a:spcPct val="20000"/>
        </a:spcBef>
        <a:spcAft>
          <a:spcPts val="661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4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778415" indent="-251894" algn="l" defTabSz="503789" rtl="0" eaLnBrk="1" latinLnBrk="0" hangingPunct="1">
        <a:spcBef>
          <a:spcPct val="20000"/>
        </a:spcBef>
        <a:spcAft>
          <a:spcPts val="661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4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4282204" indent="-251894" algn="l" defTabSz="503789" rtl="0" eaLnBrk="1" latinLnBrk="0" hangingPunct="1">
        <a:spcBef>
          <a:spcPct val="20000"/>
        </a:spcBef>
        <a:spcAft>
          <a:spcPts val="661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4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1pPr>
      <a:lvl2pPr marL="503789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2pPr>
      <a:lvl3pPr marL="1007577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3pPr>
      <a:lvl4pPr marL="1511366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015155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518943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022732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526521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030309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hyperlink" Target="https://pxhere.com/es/photo/1569315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ECCE118-A7B0-5A0F-72F8-10DA69F162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">
            <a:extLst>
              <a:ext uri="{FF2B5EF4-FFF2-40B4-BE49-F238E27FC236}">
                <a16:creationId xmlns:a16="http://schemas.microsoft.com/office/drawing/2014/main" id="{354C509C-E2E0-D2CC-A2E2-3E05C081F480}"/>
              </a:ext>
            </a:extLst>
          </p:cNvPr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7BC8A38C-5B67-9287-F1C1-65E64E6FDE49}"/>
              </a:ext>
            </a:extLst>
          </p:cNvPr>
          <p:cNvSpPr txBox="1"/>
          <p:nvPr/>
        </p:nvSpPr>
        <p:spPr>
          <a:xfrm>
            <a:off x="6257217" y="1665495"/>
            <a:ext cx="3750228" cy="3176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599"/>
              </a:lnSpc>
              <a:spcBef>
                <a:spcPts val="0"/>
              </a:spcBef>
              <a:spcAft>
                <a:spcPts val="0"/>
              </a:spcAft>
            </a:pPr>
            <a:r>
              <a:rPr sz="4600" spc="24" dirty="0">
                <a:solidFill>
                  <a:srgbClr val="FFFEFE"/>
                </a:solidFill>
                <a:latin typeface="KPABBP+Helvetica-Bold"/>
                <a:cs typeface="KPABBP+Helvetica-Bold"/>
              </a:rPr>
              <a:t>Etude</a:t>
            </a:r>
            <a:r>
              <a:rPr sz="4600" dirty="0">
                <a:solidFill>
                  <a:srgbClr val="FFFEFE"/>
                </a:solidFill>
                <a:latin typeface="KPABBP+Helvetica-Bold"/>
                <a:cs typeface="KPABBP+Helvetica-Bold"/>
              </a:rPr>
              <a:t> </a:t>
            </a:r>
            <a:r>
              <a:rPr sz="4600" spc="23" dirty="0">
                <a:solidFill>
                  <a:srgbClr val="FFFEFE"/>
                </a:solidFill>
                <a:latin typeface="KPABBP+Helvetica-Bold"/>
                <a:cs typeface="KPABBP+Helvetica-Bold"/>
              </a:rPr>
              <a:t>sur</a:t>
            </a:r>
          </a:p>
          <a:p>
            <a:pPr marL="0" marR="0">
              <a:lnSpc>
                <a:spcPts val="4599"/>
              </a:lnSpc>
              <a:spcBef>
                <a:spcPts val="416"/>
              </a:spcBef>
              <a:spcAft>
                <a:spcPts val="0"/>
              </a:spcAft>
            </a:pPr>
            <a:r>
              <a:rPr sz="4600" spc="16" dirty="0">
                <a:solidFill>
                  <a:srgbClr val="FFFEFE"/>
                </a:solidFill>
                <a:latin typeface="KPABBP+Helvetica-Bold"/>
                <a:cs typeface="KPABBP+Helvetica-Bold"/>
              </a:rPr>
              <a:t>l’accès</a:t>
            </a:r>
            <a:r>
              <a:rPr sz="4600" spc="13" dirty="0">
                <a:solidFill>
                  <a:srgbClr val="FFFEFE"/>
                </a:solidFill>
                <a:latin typeface="KPABBP+Helvetica-Bold"/>
                <a:cs typeface="KPABBP+Helvetica-Bold"/>
              </a:rPr>
              <a:t> </a:t>
            </a:r>
            <a:r>
              <a:rPr sz="4600" dirty="0">
                <a:solidFill>
                  <a:srgbClr val="FFFEFE"/>
                </a:solidFill>
                <a:latin typeface="KPABBP+Helvetica-Bold"/>
                <a:cs typeface="KPABBP+Helvetica-Bold"/>
              </a:rPr>
              <a:t>à</a:t>
            </a:r>
          </a:p>
          <a:p>
            <a:pPr marL="0" marR="0">
              <a:lnSpc>
                <a:spcPts val="4599"/>
              </a:lnSpc>
              <a:spcBef>
                <a:spcPts val="392"/>
              </a:spcBef>
              <a:spcAft>
                <a:spcPts val="0"/>
              </a:spcAft>
            </a:pPr>
            <a:r>
              <a:rPr sz="4600" spc="15" dirty="0">
                <a:solidFill>
                  <a:srgbClr val="FFFEFE"/>
                </a:solidFill>
                <a:latin typeface="KPABBP+Helvetica-Bold"/>
                <a:cs typeface="KPABBP+Helvetica-Bold"/>
              </a:rPr>
              <a:t>l’eau</a:t>
            </a:r>
            <a:r>
              <a:rPr sz="4600" spc="21" dirty="0">
                <a:solidFill>
                  <a:srgbClr val="FFFEFE"/>
                </a:solidFill>
                <a:latin typeface="KPABBP+Helvetica-Bold"/>
                <a:cs typeface="KPABBP+Helvetica-Bold"/>
              </a:rPr>
              <a:t> </a:t>
            </a:r>
            <a:r>
              <a:rPr sz="4600" spc="20" dirty="0">
                <a:solidFill>
                  <a:srgbClr val="FFFEFE"/>
                </a:solidFill>
                <a:latin typeface="KPABBP+Helvetica-Bold"/>
                <a:cs typeface="KPABBP+Helvetica-Bold"/>
              </a:rPr>
              <a:t>potable</a:t>
            </a:r>
          </a:p>
          <a:p>
            <a:pPr marL="0" marR="0">
              <a:lnSpc>
                <a:spcPts val="4599"/>
              </a:lnSpc>
              <a:spcBef>
                <a:spcPts val="392"/>
              </a:spcBef>
              <a:spcAft>
                <a:spcPts val="0"/>
              </a:spcAft>
            </a:pPr>
            <a:r>
              <a:rPr sz="4600" spc="24" dirty="0">
                <a:solidFill>
                  <a:srgbClr val="FFFEFE"/>
                </a:solidFill>
                <a:latin typeface="KPABBP+Helvetica-Bold"/>
                <a:cs typeface="KPABBP+Helvetica-Bold"/>
              </a:rPr>
              <a:t>dans</a:t>
            </a:r>
            <a:r>
              <a:rPr sz="4600" dirty="0">
                <a:solidFill>
                  <a:srgbClr val="FFFEFE"/>
                </a:solidFill>
                <a:latin typeface="KPABBP+Helvetica-Bold"/>
                <a:cs typeface="KPABBP+Helvetica-Bold"/>
              </a:rPr>
              <a:t> </a:t>
            </a:r>
            <a:r>
              <a:rPr sz="4600" spc="12" dirty="0">
                <a:solidFill>
                  <a:srgbClr val="FFFEFE"/>
                </a:solidFill>
                <a:latin typeface="KPABBP+Helvetica-Bold"/>
                <a:cs typeface="KPABBP+Helvetica-Bold"/>
              </a:rPr>
              <a:t>le</a:t>
            </a:r>
          </a:p>
          <a:p>
            <a:pPr marL="0" marR="0">
              <a:lnSpc>
                <a:spcPts val="4599"/>
              </a:lnSpc>
              <a:spcBef>
                <a:spcPts val="512"/>
              </a:spcBef>
              <a:spcAft>
                <a:spcPts val="0"/>
              </a:spcAft>
            </a:pPr>
            <a:r>
              <a:rPr sz="4600" spc="29" dirty="0">
                <a:solidFill>
                  <a:srgbClr val="FFFEFE"/>
                </a:solidFill>
                <a:latin typeface="KPABBP+Helvetica-Bold"/>
                <a:cs typeface="KPABBP+Helvetica-Bold"/>
              </a:rPr>
              <a:t>monde</a:t>
            </a:r>
            <a:r>
              <a:rPr sz="4600" dirty="0">
                <a:solidFill>
                  <a:srgbClr val="FFFEFE"/>
                </a:solidFill>
                <a:latin typeface="KPABBP+Helvetica-Bold"/>
                <a:cs typeface="KPABBP+Helvetica-Bold"/>
              </a:rPr>
              <a:t> </a:t>
            </a:r>
            <a:r>
              <a:rPr sz="4600" spc="24" dirty="0">
                <a:solidFill>
                  <a:srgbClr val="FFFEFE"/>
                </a:solidFill>
                <a:latin typeface="KPABBP+Helvetica-Bold"/>
                <a:cs typeface="KPABBP+Helvetica-Bold"/>
              </a:rPr>
              <a:t>sur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9976718-3E61-9928-40C5-5BC73CF12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12700"/>
            <a:ext cx="10680700" cy="7471333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0EFD6102-8528-03A2-B694-E182A2B6D4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1918" y="3490218"/>
            <a:ext cx="3029975" cy="1231499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75DE42BB-A938-EE2E-B401-C4E4BDE19383}"/>
              </a:ext>
            </a:extLst>
          </p:cNvPr>
          <p:cNvSpPr txBox="1"/>
          <p:nvPr/>
        </p:nvSpPr>
        <p:spPr>
          <a:xfrm>
            <a:off x="12700" y="321866"/>
            <a:ext cx="367146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i="0" dirty="0">
                <a:solidFill>
                  <a:srgbClr val="271A3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Faites une étude sur l'eau potable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0869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9280463-BD69-18EF-9018-9099AED52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B1F4A8B6-2FB6-0096-3EEE-0385D4149142}"/>
              </a:ext>
            </a:extLst>
          </p:cNvPr>
          <p:cNvSpPr txBox="1"/>
          <p:nvPr/>
        </p:nvSpPr>
        <p:spPr>
          <a:xfrm>
            <a:off x="1163886" y="177850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Vue nationale de Dash board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370F6CE-9303-69FE-5F55-CE5A370E5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5736"/>
            <a:ext cx="10680700" cy="667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709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4AF5B1E-B731-3123-0DD5-65A82E36E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BF6A8AEB-CD92-C0A9-A28F-908319559716}"/>
              </a:ext>
            </a:extLst>
          </p:cNvPr>
          <p:cNvSpPr txBox="1"/>
          <p:nvPr/>
        </p:nvSpPr>
        <p:spPr>
          <a:xfrm>
            <a:off x="1163886" y="177850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Carte de la stabilité politique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6F09D59-A529-9FBA-D8BB-AFC65AA79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1946"/>
            <a:ext cx="10680700" cy="651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061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65AC27B0-40E2-B72C-7D01-9707BF71A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82" y="4570338"/>
            <a:ext cx="10153128" cy="213643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786A9F7-0D73-EC3E-D5D3-23DB22BA1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294" y="465882"/>
            <a:ext cx="10112616" cy="407662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4"/>
          <p:cNvSpPr txBox="1"/>
          <p:nvPr/>
        </p:nvSpPr>
        <p:spPr>
          <a:xfrm>
            <a:off x="1955974" y="1401986"/>
            <a:ext cx="3006376" cy="5587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99"/>
              </a:lnSpc>
              <a:spcBef>
                <a:spcPts val="0"/>
              </a:spcBef>
              <a:spcAft>
                <a:spcPts val="0"/>
              </a:spcAft>
            </a:pPr>
            <a:r>
              <a:rPr sz="4100" spc="17" dirty="0">
                <a:solidFill>
                  <a:srgbClr val="FFFEFE"/>
                </a:solidFill>
                <a:highlight>
                  <a:srgbClr val="000000"/>
                </a:highlight>
                <a:latin typeface="JOJLGB+Helvetica-Bold"/>
                <a:cs typeface="JOJLGB+Helvetica-Bold"/>
              </a:rPr>
              <a:t>Conclusion</a:t>
            </a:r>
          </a:p>
        </p:txBody>
      </p:sp>
      <p:sp>
        <p:nvSpPr>
          <p:cNvPr id="12" name="object 6"/>
          <p:cNvSpPr txBox="1"/>
          <p:nvPr/>
        </p:nvSpPr>
        <p:spPr>
          <a:xfrm>
            <a:off x="1955975" y="2626122"/>
            <a:ext cx="8136904" cy="19933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99"/>
              </a:lnSpc>
              <a:spcBef>
                <a:spcPts val="0"/>
              </a:spcBef>
              <a:spcAft>
                <a:spcPts val="0"/>
              </a:spcAft>
            </a:pPr>
            <a:r>
              <a:rPr sz="3100" dirty="0">
                <a:solidFill>
                  <a:srgbClr val="FFFEFE"/>
                </a:solidFill>
                <a:highlight>
                  <a:srgbClr val="000000"/>
                </a:highlight>
                <a:latin typeface="WVJSPA+Helvetica"/>
                <a:cs typeface="WVJSPA+Helvetica"/>
              </a:rPr>
              <a:t>Pays à</a:t>
            </a:r>
            <a:r>
              <a:rPr lang="fr-FR" sz="3100" dirty="0">
                <a:solidFill>
                  <a:srgbClr val="FFFEFE"/>
                </a:solidFill>
                <a:highlight>
                  <a:srgbClr val="000000"/>
                </a:highlight>
                <a:latin typeface="WVJSPA+Helvetica"/>
                <a:cs typeface="WVJSPA+Helvetica"/>
              </a:rPr>
              <a:t> </a:t>
            </a:r>
            <a:r>
              <a:rPr sz="3100" dirty="0">
                <a:solidFill>
                  <a:srgbClr val="FFFEFE"/>
                </a:solidFill>
                <a:highlight>
                  <a:srgbClr val="000000"/>
                </a:highlight>
                <a:latin typeface="WVJSPA+Helvetica"/>
                <a:cs typeface="WVJSPA+Helvetica"/>
              </a:rPr>
              <a:t>c</a:t>
            </a:r>
            <a:r>
              <a:rPr lang="fr-FR" sz="3100" dirty="0">
                <a:solidFill>
                  <a:srgbClr val="FFFEFE"/>
                </a:solidFill>
                <a:highlight>
                  <a:srgbClr val="000000"/>
                </a:highlight>
                <a:latin typeface="WVJSPA+Helvetica"/>
                <a:cs typeface="WVJSPA+Helvetica"/>
              </a:rPr>
              <a:t>ibler</a:t>
            </a:r>
            <a:r>
              <a:rPr sz="3100" dirty="0">
                <a:solidFill>
                  <a:srgbClr val="FFFEFE"/>
                </a:solidFill>
                <a:highlight>
                  <a:srgbClr val="000000"/>
                </a:highlight>
                <a:latin typeface="WVJSPA+Helvetica"/>
                <a:cs typeface="WVJSPA+Helvetica"/>
              </a:rPr>
              <a:t>:</a:t>
            </a:r>
            <a:endParaRPr lang="fr-FR" sz="3100" dirty="0">
              <a:solidFill>
                <a:srgbClr val="FFFEFE"/>
              </a:solidFill>
              <a:highlight>
                <a:srgbClr val="000000"/>
              </a:highlight>
              <a:latin typeface="WVJSPA+Helvetica"/>
              <a:cs typeface="WVJSPA+Helvetica"/>
            </a:endParaRPr>
          </a:p>
          <a:p>
            <a:pPr marL="0" marR="0">
              <a:lnSpc>
                <a:spcPts val="3099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3200" dirty="0">
                <a:solidFill>
                  <a:srgbClr val="271A38"/>
                </a:solidFill>
                <a:latin typeface="Inter"/>
              </a:rPr>
              <a:t>Il est possible</a:t>
            </a:r>
            <a:r>
              <a:rPr lang="fr-FR" sz="3200" b="0" i="0" dirty="0">
                <a:solidFill>
                  <a:srgbClr val="271A38"/>
                </a:solidFill>
                <a:effectLst/>
                <a:latin typeface="Inter"/>
              </a:rPr>
              <a:t> d’investir dans un des domaines d’expertise dans un pays tel que .</a:t>
            </a:r>
            <a:endParaRPr lang="fr-FR" sz="3100" dirty="0">
              <a:solidFill>
                <a:srgbClr val="FFFEFE"/>
              </a:solidFill>
              <a:highlight>
                <a:srgbClr val="000000"/>
              </a:highlight>
              <a:latin typeface="WVJSPA+Helvetica"/>
              <a:cs typeface="WVJSPA+Helvetica"/>
            </a:endParaRPr>
          </a:p>
          <a:p>
            <a:pPr marL="0" marR="0">
              <a:lnSpc>
                <a:spcPts val="3099"/>
              </a:lnSpc>
              <a:spcBef>
                <a:spcPts val="0"/>
              </a:spcBef>
              <a:spcAft>
                <a:spcPts val="0"/>
              </a:spcAft>
            </a:pPr>
            <a:r>
              <a:rPr sz="3100" dirty="0">
                <a:solidFill>
                  <a:srgbClr val="FFFEFE"/>
                </a:solidFill>
                <a:highlight>
                  <a:srgbClr val="000000"/>
                </a:highlight>
                <a:latin typeface="WVJSPA+Helvetica"/>
                <a:cs typeface="WVJSPA+Helvetica"/>
              </a:rPr>
              <a:t> </a:t>
            </a:r>
            <a:endParaRPr lang="fr-FR" sz="3100" dirty="0">
              <a:solidFill>
                <a:srgbClr val="FFFEFE"/>
              </a:solidFill>
              <a:highlight>
                <a:srgbClr val="000000"/>
              </a:highlight>
              <a:latin typeface="WVJSPA+Helvetica"/>
              <a:cs typeface="WVJSPA+Helvetica"/>
            </a:endParaRPr>
          </a:p>
          <a:p>
            <a:pPr marL="0" marR="0">
              <a:lnSpc>
                <a:spcPts val="3099"/>
              </a:lnSpc>
              <a:spcBef>
                <a:spcPts val="0"/>
              </a:spcBef>
              <a:spcAft>
                <a:spcPts val="0"/>
              </a:spcAft>
            </a:pPr>
            <a:r>
              <a:rPr sz="3100" dirty="0">
                <a:solidFill>
                  <a:srgbClr val="FFFEFE"/>
                </a:solidFill>
                <a:highlight>
                  <a:srgbClr val="000000"/>
                </a:highlight>
                <a:latin typeface="WVJSPA+Helvetica"/>
                <a:cs typeface="WVJSPA+Helvetica"/>
              </a:rPr>
              <a:t>Mongolie, Cambodge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20070" y="217311"/>
            <a:ext cx="5677564" cy="469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99"/>
              </a:lnSpc>
              <a:spcBef>
                <a:spcPts val="0"/>
              </a:spcBef>
              <a:spcAft>
                <a:spcPts val="0"/>
              </a:spcAft>
            </a:pPr>
            <a:r>
              <a:rPr sz="3400" spc="20" dirty="0">
                <a:solidFill>
                  <a:srgbClr val="000000"/>
                </a:solidFill>
                <a:latin typeface="HAOFPC+Helvetica-Bold"/>
                <a:cs typeface="HAOFPC+Helvetica-Bold"/>
              </a:rPr>
              <a:t>bases</a:t>
            </a:r>
            <a:r>
              <a:rPr sz="3400" spc="12" dirty="0">
                <a:solidFill>
                  <a:srgbClr val="000000"/>
                </a:solidFill>
                <a:latin typeface="HAOFPC+Helvetica-Bold"/>
                <a:cs typeface="HAOFPC+Helvetica-Bold"/>
              </a:rPr>
              <a:t> </a:t>
            </a:r>
            <a:r>
              <a:rPr sz="3400" spc="18" dirty="0">
                <a:solidFill>
                  <a:srgbClr val="000000"/>
                </a:solidFill>
                <a:latin typeface="HAOFPC+Helvetica-Bold"/>
                <a:cs typeface="HAOFPC+Helvetica-Bold"/>
              </a:rPr>
              <a:t>de</a:t>
            </a:r>
            <a:r>
              <a:rPr sz="3400" spc="13" dirty="0">
                <a:solidFill>
                  <a:srgbClr val="000000"/>
                </a:solidFill>
                <a:latin typeface="HAOFPC+Helvetica-Bold"/>
                <a:cs typeface="HAOFPC+Helvetica-Bold"/>
              </a:rPr>
              <a:t> </a:t>
            </a:r>
            <a:r>
              <a:rPr sz="3400" spc="19" dirty="0">
                <a:solidFill>
                  <a:srgbClr val="000000"/>
                </a:solidFill>
                <a:latin typeface="HAOFPC+Helvetica-Bold"/>
                <a:cs typeface="HAOFPC+Helvetica-Bold"/>
              </a:rPr>
              <a:t>données</a:t>
            </a:r>
            <a:r>
              <a:rPr sz="3400" spc="13" dirty="0">
                <a:solidFill>
                  <a:srgbClr val="000000"/>
                </a:solidFill>
                <a:latin typeface="HAOFPC+Helvetica-Bold"/>
                <a:cs typeface="HAOFPC+Helvetica-Bold"/>
              </a:rPr>
              <a:t> </a:t>
            </a:r>
            <a:r>
              <a:rPr sz="3400" spc="15" dirty="0">
                <a:solidFill>
                  <a:srgbClr val="000000"/>
                </a:solidFill>
                <a:latin typeface="HAOFPC+Helvetica-Bold"/>
                <a:cs typeface="HAOFPC+Helvetica-Bold"/>
              </a:rPr>
              <a:t>initiales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041684" y="1950728"/>
            <a:ext cx="1727150" cy="3428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99"/>
              </a:lnSpc>
              <a:spcBef>
                <a:spcPts val="0"/>
              </a:spcBef>
              <a:spcAft>
                <a:spcPts val="0"/>
              </a:spcAft>
            </a:pPr>
            <a:r>
              <a:rPr sz="2400" spc="-17" dirty="0">
                <a:solidFill>
                  <a:srgbClr val="000000"/>
                </a:solidFill>
                <a:latin typeface="TIENGU+Helvetica-Bold"/>
                <a:cs typeface="TIENGU+Helvetica-Bold"/>
              </a:rPr>
              <a:t>STABILITE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38804" y="2093984"/>
            <a:ext cx="1010502" cy="825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817" marR="0">
              <a:lnSpc>
                <a:spcPts val="2399"/>
              </a:lnSpc>
              <a:spcBef>
                <a:spcPts val="0"/>
              </a:spcBef>
              <a:spcAft>
                <a:spcPts val="0"/>
              </a:spcAft>
            </a:pPr>
            <a:r>
              <a:rPr sz="2400" spc="-131" dirty="0">
                <a:solidFill>
                  <a:srgbClr val="000000"/>
                </a:solidFill>
                <a:latin typeface="TIENGU+Helvetica-Bold"/>
                <a:cs typeface="TIENGU+Helvetica-Bold"/>
              </a:rPr>
              <a:t>PAY</a:t>
            </a:r>
            <a:r>
              <a:rPr sz="2400" spc="-667" dirty="0">
                <a:solidFill>
                  <a:srgbClr val="000000"/>
                </a:solidFill>
                <a:latin typeface="TIENGU+Helvetica-Bold"/>
                <a:cs typeface="TIENGU+Helvetica-Bold"/>
              </a:rPr>
              <a:t> </a:t>
            </a:r>
            <a:r>
              <a:rPr sz="2400" dirty="0">
                <a:solidFill>
                  <a:srgbClr val="000000"/>
                </a:solidFill>
                <a:latin typeface="TIENGU+Helvetica-Bold"/>
                <a:cs typeface="TIENGU+Helvetica-Bold"/>
              </a:rPr>
              <a:t>S</a:t>
            </a:r>
          </a:p>
          <a:p>
            <a:pPr marL="0" marR="0">
              <a:lnSpc>
                <a:spcPts val="1499"/>
              </a:lnSpc>
              <a:spcBef>
                <a:spcPts val="405"/>
              </a:spcBef>
              <a:spcAft>
                <a:spcPts val="0"/>
              </a:spcAft>
            </a:pPr>
            <a:r>
              <a:rPr sz="1500" spc="25" dirty="0">
                <a:solidFill>
                  <a:srgbClr val="000000"/>
                </a:solidFill>
                <a:highlight>
                  <a:srgbClr val="00FF00"/>
                </a:highlight>
                <a:latin typeface="VDVWIL+Helvetica"/>
                <a:cs typeface="VDVWIL+Helvetica"/>
              </a:rPr>
              <a:t>nom</a:t>
            </a:r>
            <a:r>
              <a:rPr sz="1500" spc="29" dirty="0">
                <a:solidFill>
                  <a:srgbClr val="000000"/>
                </a:solidFill>
                <a:highlight>
                  <a:srgbClr val="00FF00"/>
                </a:highlight>
                <a:latin typeface="VDVWIL+Helvetica"/>
                <a:cs typeface="VDVWIL+Helvetica"/>
              </a:rPr>
              <a:t> </a:t>
            </a:r>
            <a:r>
              <a:rPr sz="1500" spc="25" dirty="0">
                <a:solidFill>
                  <a:srgbClr val="000000"/>
                </a:solidFill>
                <a:highlight>
                  <a:srgbClr val="00FF00"/>
                </a:highlight>
                <a:latin typeface="VDVWIL+Helvetica"/>
                <a:cs typeface="VDVWIL+Helvetica"/>
              </a:rPr>
              <a:t>pays</a:t>
            </a:r>
          </a:p>
          <a:p>
            <a:pPr marL="152796" marR="0">
              <a:lnSpc>
                <a:spcPts val="1499"/>
              </a:lnSpc>
              <a:spcBef>
                <a:spcPts val="396"/>
              </a:spcBef>
              <a:spcAft>
                <a:spcPts val="0"/>
              </a:spcAft>
            </a:pPr>
            <a:r>
              <a:rPr sz="1500" spc="20" dirty="0">
                <a:solidFill>
                  <a:srgbClr val="000000"/>
                </a:solidFill>
                <a:latin typeface="VDVWIL+Helvetica"/>
                <a:cs typeface="VDVWIL+Helvetica"/>
              </a:rPr>
              <a:t>région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230280" y="2306959"/>
            <a:ext cx="1329071" cy="14081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710" marR="0">
              <a:lnSpc>
                <a:spcPts val="1499"/>
              </a:lnSpc>
              <a:spcBef>
                <a:spcPts val="0"/>
              </a:spcBef>
              <a:spcAft>
                <a:spcPts val="0"/>
              </a:spcAft>
            </a:pPr>
            <a:r>
              <a:rPr sz="1500" spc="25" dirty="0">
                <a:solidFill>
                  <a:srgbClr val="000000"/>
                </a:solidFill>
                <a:latin typeface="VDVWIL+Helvetica"/>
                <a:cs typeface="VDVWIL+Helvetica"/>
              </a:rPr>
              <a:t>nom</a:t>
            </a:r>
            <a:r>
              <a:rPr sz="1500" spc="29" dirty="0">
                <a:solidFill>
                  <a:srgbClr val="000000"/>
                </a:solidFill>
                <a:latin typeface="VDVWIL+Helvetica"/>
                <a:cs typeface="VDVWIL+Helvetica"/>
              </a:rPr>
              <a:t> </a:t>
            </a:r>
            <a:r>
              <a:rPr sz="1500" spc="25" dirty="0">
                <a:solidFill>
                  <a:srgbClr val="000000"/>
                </a:solidFill>
                <a:latin typeface="VDVWIL+Helvetica"/>
                <a:cs typeface="VDVWIL+Helvetica"/>
              </a:rPr>
              <a:t>pays</a:t>
            </a:r>
          </a:p>
          <a:p>
            <a:pPr marL="81854" marR="0">
              <a:lnSpc>
                <a:spcPts val="1499"/>
              </a:lnSpc>
              <a:spcBef>
                <a:spcPts val="396"/>
              </a:spcBef>
              <a:spcAft>
                <a:spcPts val="0"/>
              </a:spcAft>
            </a:pPr>
            <a:r>
              <a:rPr sz="1500" strike="sngStrike" spc="21" dirty="0">
                <a:solidFill>
                  <a:srgbClr val="000000"/>
                </a:solidFill>
                <a:latin typeface="DTCULI+Helvetica-Bold"/>
                <a:cs typeface="DTCULI+Helvetica-Bold"/>
              </a:rPr>
              <a:t>granularité</a:t>
            </a:r>
          </a:p>
          <a:p>
            <a:pPr marL="21828" marR="0">
              <a:lnSpc>
                <a:spcPts val="1499"/>
              </a:lnSpc>
              <a:spcBef>
                <a:spcPts val="300"/>
              </a:spcBef>
              <a:spcAft>
                <a:spcPts val="0"/>
              </a:spcAft>
            </a:pPr>
            <a:r>
              <a:rPr sz="1500" spc="25" dirty="0">
                <a:solidFill>
                  <a:srgbClr val="000000"/>
                </a:solidFill>
                <a:latin typeface="VDVWIL+Helvetica"/>
                <a:cs typeface="VDVWIL+Helvetica"/>
              </a:rPr>
              <a:t>année</a:t>
            </a:r>
            <a:r>
              <a:rPr sz="1500" spc="13" dirty="0">
                <a:solidFill>
                  <a:srgbClr val="000000"/>
                </a:solidFill>
                <a:latin typeface="VDVWIL+Helvetica"/>
                <a:cs typeface="VDVWIL+Helvetica"/>
              </a:rPr>
              <a:t> </a:t>
            </a:r>
            <a:r>
              <a:rPr sz="1500" spc="22" dirty="0">
                <a:solidFill>
                  <a:srgbClr val="000000"/>
                </a:solidFill>
                <a:latin typeface="DTCULI+Helvetica-Bold"/>
                <a:cs typeface="DTCULI+Helvetica-Bold"/>
              </a:rPr>
              <a:t>(type)</a:t>
            </a:r>
          </a:p>
          <a:p>
            <a:pPr marL="60027" marR="0">
              <a:lnSpc>
                <a:spcPts val="1499"/>
              </a:lnSpc>
              <a:spcBef>
                <a:spcPts val="396"/>
              </a:spcBef>
              <a:spcAft>
                <a:spcPts val="0"/>
              </a:spcAft>
            </a:pPr>
            <a:r>
              <a:rPr sz="1500" spc="17" dirty="0">
                <a:solidFill>
                  <a:srgbClr val="000000"/>
                </a:solidFill>
                <a:highlight>
                  <a:srgbClr val="FF00FE"/>
                </a:highlight>
                <a:latin typeface="VDVWIL+Helvetica"/>
                <a:cs typeface="VDVWIL+Helvetica"/>
              </a:rPr>
              <a:t>stabilité</a:t>
            </a:r>
            <a:r>
              <a:rPr sz="1500" spc="21" dirty="0">
                <a:solidFill>
                  <a:srgbClr val="000000"/>
                </a:solidFill>
                <a:highlight>
                  <a:srgbClr val="FF00FE"/>
                </a:highlight>
                <a:latin typeface="VDVWIL+Helvetica"/>
                <a:cs typeface="VDVWIL+Helvetica"/>
              </a:rPr>
              <a:t> </a:t>
            </a:r>
            <a:r>
              <a:rPr sz="1500" spc="16" dirty="0">
                <a:solidFill>
                  <a:srgbClr val="000000"/>
                </a:solidFill>
                <a:highlight>
                  <a:srgbClr val="FF00FE"/>
                </a:highlight>
                <a:latin typeface="VDVWIL+Helvetica"/>
                <a:cs typeface="VDVWIL+Helvetica"/>
              </a:rPr>
              <a:t>(int)</a:t>
            </a:r>
          </a:p>
          <a:p>
            <a:pPr marL="0" marR="0">
              <a:lnSpc>
                <a:spcPts val="1499"/>
              </a:lnSpc>
              <a:spcBef>
                <a:spcPts val="396"/>
              </a:spcBef>
              <a:spcAft>
                <a:spcPts val="0"/>
              </a:spcAft>
            </a:pPr>
            <a:r>
              <a:rPr sz="1500" spc="19" dirty="0">
                <a:solidFill>
                  <a:srgbClr val="000000"/>
                </a:solidFill>
                <a:highlight>
                  <a:srgbClr val="FF00FE"/>
                </a:highlight>
                <a:latin typeface="DTCULI+Helvetica-Bold"/>
                <a:cs typeface="DTCULI+Helvetica-Bold"/>
              </a:rPr>
              <a:t>stabilité</a:t>
            </a:r>
            <a:r>
              <a:rPr sz="1500" spc="20" dirty="0">
                <a:solidFill>
                  <a:srgbClr val="000000"/>
                </a:solidFill>
                <a:highlight>
                  <a:srgbClr val="FF00FE"/>
                </a:highlight>
                <a:latin typeface="DTCULI+Helvetica-Bold"/>
                <a:cs typeface="DTCULI+Helvetica-Bold"/>
              </a:rPr>
              <a:t> </a:t>
            </a:r>
            <a:r>
              <a:rPr sz="1500" spc="18" dirty="0">
                <a:solidFill>
                  <a:srgbClr val="000000"/>
                </a:solidFill>
                <a:highlight>
                  <a:srgbClr val="FF00FE"/>
                </a:highlight>
                <a:latin typeface="DTCULI+Helvetica-Bold"/>
                <a:cs typeface="DTCULI+Helvetica-Bold"/>
              </a:rPr>
              <a:t>(str)</a:t>
            </a:r>
          </a:p>
          <a:p>
            <a:pPr marL="169167" marR="0">
              <a:lnSpc>
                <a:spcPts val="1499"/>
              </a:lnSpc>
              <a:spcBef>
                <a:spcPts val="300"/>
              </a:spcBef>
              <a:spcAft>
                <a:spcPts val="0"/>
              </a:spcAft>
            </a:pPr>
            <a:r>
              <a:rPr sz="1500" spc="18" dirty="0">
                <a:solidFill>
                  <a:srgbClr val="000000"/>
                </a:solidFill>
                <a:highlight>
                  <a:srgbClr val="00FEFE"/>
                </a:highlight>
                <a:latin typeface="VDVWIL+Helvetica"/>
                <a:cs typeface="VDVWIL+Helvetica"/>
              </a:rPr>
              <a:t>identifiant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458709" y="2907800"/>
            <a:ext cx="2150566" cy="825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99"/>
              </a:lnSpc>
              <a:spcBef>
                <a:spcPts val="0"/>
              </a:spcBef>
              <a:spcAft>
                <a:spcPts val="0"/>
              </a:spcAft>
            </a:pPr>
            <a:r>
              <a:rPr sz="2400" spc="-15" dirty="0">
                <a:solidFill>
                  <a:srgbClr val="000000"/>
                </a:solidFill>
                <a:latin typeface="TIENGU+Helvetica-Bold"/>
                <a:cs typeface="TIENGU+Helvetica-Bold"/>
              </a:rPr>
              <a:t>POPULATION</a:t>
            </a:r>
          </a:p>
          <a:p>
            <a:pPr marL="564475" marR="0">
              <a:lnSpc>
                <a:spcPts val="1499"/>
              </a:lnSpc>
              <a:spcBef>
                <a:spcPts val="405"/>
              </a:spcBef>
              <a:spcAft>
                <a:spcPts val="0"/>
              </a:spcAft>
            </a:pPr>
            <a:r>
              <a:rPr sz="1500" spc="25" dirty="0">
                <a:solidFill>
                  <a:srgbClr val="000000"/>
                </a:solidFill>
                <a:highlight>
                  <a:srgbClr val="00FE00"/>
                </a:highlight>
                <a:latin typeface="VDVWIL+Helvetica"/>
                <a:cs typeface="VDVWIL+Helvetica"/>
              </a:rPr>
              <a:t>nom</a:t>
            </a:r>
            <a:r>
              <a:rPr sz="1500" spc="29" dirty="0">
                <a:solidFill>
                  <a:srgbClr val="000000"/>
                </a:solidFill>
                <a:highlight>
                  <a:srgbClr val="00FE00"/>
                </a:highlight>
                <a:latin typeface="VDVWIL+Helvetica"/>
                <a:cs typeface="VDVWIL+Helvetica"/>
              </a:rPr>
              <a:t> </a:t>
            </a:r>
            <a:r>
              <a:rPr sz="1500" spc="25" dirty="0">
                <a:solidFill>
                  <a:srgbClr val="000000"/>
                </a:solidFill>
                <a:highlight>
                  <a:srgbClr val="00FE00"/>
                </a:highlight>
                <a:latin typeface="VDVWIL+Helvetica"/>
                <a:cs typeface="VDVWIL+Helvetica"/>
              </a:rPr>
              <a:t>pays</a:t>
            </a:r>
          </a:p>
          <a:p>
            <a:pPr marL="526276" marR="0">
              <a:lnSpc>
                <a:spcPts val="1499"/>
              </a:lnSpc>
              <a:spcBef>
                <a:spcPts val="396"/>
              </a:spcBef>
              <a:spcAft>
                <a:spcPts val="0"/>
              </a:spcAft>
            </a:pPr>
            <a:r>
              <a:rPr sz="1500" spc="19" dirty="0">
                <a:solidFill>
                  <a:srgbClr val="000000"/>
                </a:solidFill>
                <a:latin typeface="VDVWIL+Helvetica"/>
                <a:cs typeface="VDVWIL+Helvetica"/>
              </a:rPr>
              <a:t>granularité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684849" y="3733423"/>
            <a:ext cx="1677127" cy="7101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99"/>
              </a:lnSpc>
              <a:spcBef>
                <a:spcPts val="0"/>
              </a:spcBef>
              <a:spcAft>
                <a:spcPts val="0"/>
              </a:spcAft>
            </a:pPr>
            <a:r>
              <a:rPr sz="1500" spc="21" dirty="0">
                <a:solidFill>
                  <a:srgbClr val="000000"/>
                </a:solidFill>
                <a:latin typeface="VDVWIL+Helvetica"/>
                <a:cs typeface="VDVWIL+Helvetica"/>
              </a:rPr>
              <a:t>population</a:t>
            </a:r>
            <a:r>
              <a:rPr sz="1500" spc="18" dirty="0">
                <a:solidFill>
                  <a:srgbClr val="000000"/>
                </a:solidFill>
                <a:latin typeface="VDVWIL+Helvetica"/>
                <a:cs typeface="VDVWIL+Helvetica"/>
              </a:rPr>
              <a:t> </a:t>
            </a:r>
            <a:r>
              <a:rPr sz="1500" dirty="0">
                <a:solidFill>
                  <a:srgbClr val="000000"/>
                </a:solidFill>
                <a:latin typeface="DTCULI+Helvetica-Bold"/>
                <a:cs typeface="DTCULI+Helvetica-Bold"/>
              </a:rPr>
              <a:t>*</a:t>
            </a:r>
            <a:r>
              <a:rPr sz="1500" spc="30" dirty="0">
                <a:solidFill>
                  <a:srgbClr val="000000"/>
                </a:solidFill>
                <a:latin typeface="DTCULI+Helvetica-Bold"/>
                <a:cs typeface="DTCULI+Helvetica-Bold"/>
              </a:rPr>
              <a:t> </a:t>
            </a:r>
            <a:r>
              <a:rPr sz="1500" spc="25" dirty="0">
                <a:solidFill>
                  <a:srgbClr val="000000"/>
                </a:solidFill>
                <a:latin typeface="DTCULI+Helvetica-Bold"/>
                <a:cs typeface="DTCULI+Helvetica-Bold"/>
              </a:rPr>
              <a:t>1000</a:t>
            </a:r>
          </a:p>
          <a:p>
            <a:pPr marL="196452" marR="0">
              <a:lnSpc>
                <a:spcPts val="1499"/>
              </a:lnSpc>
              <a:spcBef>
                <a:spcPts val="396"/>
              </a:spcBef>
              <a:spcAft>
                <a:spcPts val="0"/>
              </a:spcAft>
            </a:pPr>
            <a:r>
              <a:rPr sz="1500" spc="25" dirty="0">
                <a:solidFill>
                  <a:srgbClr val="000000"/>
                </a:solidFill>
                <a:latin typeface="VDVWIL+Helvetica"/>
                <a:cs typeface="VDVWIL+Helvetica"/>
              </a:rPr>
              <a:t>année</a:t>
            </a:r>
            <a:r>
              <a:rPr sz="1500" spc="13" dirty="0">
                <a:solidFill>
                  <a:srgbClr val="000000"/>
                </a:solidFill>
                <a:latin typeface="VDVWIL+Helvetica"/>
                <a:cs typeface="VDVWIL+Helvetica"/>
              </a:rPr>
              <a:t> </a:t>
            </a:r>
            <a:r>
              <a:rPr sz="1500" spc="22" dirty="0">
                <a:solidFill>
                  <a:srgbClr val="000000"/>
                </a:solidFill>
                <a:latin typeface="DTCULI+Helvetica-Bold"/>
                <a:cs typeface="DTCULI+Helvetica-Bold"/>
              </a:rPr>
              <a:t>(type)</a:t>
            </a:r>
          </a:p>
          <a:p>
            <a:pPr marL="289222" marR="0">
              <a:lnSpc>
                <a:spcPts val="1499"/>
              </a:lnSpc>
              <a:spcBef>
                <a:spcPts val="396"/>
              </a:spcBef>
              <a:spcAft>
                <a:spcPts val="0"/>
              </a:spcAft>
            </a:pPr>
            <a:r>
              <a:rPr sz="1500" spc="25" dirty="0">
                <a:solidFill>
                  <a:srgbClr val="000000"/>
                </a:solidFill>
                <a:latin typeface="DTCULI+Helvetica-Bold"/>
                <a:cs typeface="DTCULI+Helvetica-Bold"/>
              </a:rPr>
              <a:t>pct_urban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85340" y="4200152"/>
            <a:ext cx="1951015" cy="825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9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TIENGU+Helvetica-Bold"/>
                <a:cs typeface="TIENGU+Helvetica-Bold"/>
              </a:rPr>
              <a:t>ACCES EAU</a:t>
            </a:r>
          </a:p>
          <a:p>
            <a:pPr marL="474106" marR="0">
              <a:lnSpc>
                <a:spcPts val="1499"/>
              </a:lnSpc>
              <a:spcBef>
                <a:spcPts val="405"/>
              </a:spcBef>
              <a:spcAft>
                <a:spcPts val="0"/>
              </a:spcAft>
            </a:pPr>
            <a:r>
              <a:rPr sz="1500" spc="25" dirty="0">
                <a:solidFill>
                  <a:srgbClr val="000000"/>
                </a:solidFill>
                <a:latin typeface="VDVWIL+Helvetica"/>
                <a:cs typeface="VDVWIL+Helvetica"/>
              </a:rPr>
              <a:t>nom</a:t>
            </a:r>
            <a:r>
              <a:rPr sz="1500" spc="29" dirty="0">
                <a:solidFill>
                  <a:srgbClr val="000000"/>
                </a:solidFill>
                <a:latin typeface="VDVWIL+Helvetica"/>
                <a:cs typeface="VDVWIL+Helvetica"/>
              </a:rPr>
              <a:t> </a:t>
            </a:r>
            <a:r>
              <a:rPr sz="1500" spc="25" dirty="0">
                <a:solidFill>
                  <a:srgbClr val="000000"/>
                </a:solidFill>
                <a:latin typeface="VDVWIL+Helvetica"/>
                <a:cs typeface="VDVWIL+Helvetica"/>
              </a:rPr>
              <a:t>pays</a:t>
            </a:r>
          </a:p>
          <a:p>
            <a:pPr marL="435907" marR="0">
              <a:lnSpc>
                <a:spcPts val="1499"/>
              </a:lnSpc>
              <a:spcBef>
                <a:spcPts val="396"/>
              </a:spcBef>
              <a:spcAft>
                <a:spcPts val="0"/>
              </a:spcAft>
            </a:pPr>
            <a:r>
              <a:rPr sz="1500" spc="19" dirty="0">
                <a:solidFill>
                  <a:srgbClr val="000000"/>
                </a:solidFill>
                <a:latin typeface="VDVWIL+Helvetica"/>
                <a:cs typeface="VDVWIL+Helvetica"/>
              </a:rPr>
              <a:t>granularité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028642" y="4443607"/>
            <a:ext cx="991329" cy="228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99"/>
              </a:lnSpc>
              <a:spcBef>
                <a:spcPts val="0"/>
              </a:spcBef>
              <a:spcAft>
                <a:spcPts val="0"/>
              </a:spcAft>
            </a:pPr>
            <a:r>
              <a:rPr sz="1500" spc="18" dirty="0">
                <a:solidFill>
                  <a:srgbClr val="000000"/>
                </a:solidFill>
                <a:highlight>
                  <a:srgbClr val="00FFFF"/>
                </a:highlight>
                <a:latin typeface="VDVWIL+Helvetica"/>
                <a:cs typeface="VDVWIL+Helvetica"/>
              </a:rPr>
              <a:t>identifiant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070333" y="4532384"/>
            <a:ext cx="1930152" cy="1764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99"/>
              </a:lnSpc>
              <a:spcBef>
                <a:spcPts val="0"/>
              </a:spcBef>
              <a:spcAft>
                <a:spcPts val="0"/>
              </a:spcAft>
            </a:pPr>
            <a:r>
              <a:rPr sz="2400" spc="-15" dirty="0">
                <a:solidFill>
                  <a:srgbClr val="000000"/>
                </a:solidFill>
                <a:latin typeface="TIENGU+Helvetica-Bold"/>
                <a:cs typeface="TIENGU+Helvetica-Bold"/>
              </a:rPr>
              <a:t>MORTALITE</a:t>
            </a:r>
          </a:p>
          <a:p>
            <a:pPr marL="454624" marR="0">
              <a:lnSpc>
                <a:spcPts val="1499"/>
              </a:lnSpc>
              <a:spcBef>
                <a:spcPts val="381"/>
              </a:spcBef>
              <a:spcAft>
                <a:spcPts val="0"/>
              </a:spcAft>
            </a:pPr>
            <a:r>
              <a:rPr sz="1500" spc="25" dirty="0">
                <a:solidFill>
                  <a:srgbClr val="000000"/>
                </a:solidFill>
                <a:latin typeface="VDVWIL+Helvetica"/>
                <a:cs typeface="VDVWIL+Helvetica"/>
              </a:rPr>
              <a:t>nom</a:t>
            </a:r>
            <a:r>
              <a:rPr sz="1500" spc="29" dirty="0">
                <a:solidFill>
                  <a:srgbClr val="000000"/>
                </a:solidFill>
                <a:latin typeface="VDVWIL+Helvetica"/>
                <a:cs typeface="VDVWIL+Helvetica"/>
              </a:rPr>
              <a:t> </a:t>
            </a:r>
            <a:r>
              <a:rPr sz="1500" spc="25" dirty="0">
                <a:solidFill>
                  <a:srgbClr val="000000"/>
                </a:solidFill>
                <a:latin typeface="VDVWIL+Helvetica"/>
                <a:cs typeface="VDVWIL+Helvetica"/>
              </a:rPr>
              <a:t>pays</a:t>
            </a:r>
          </a:p>
          <a:p>
            <a:pPr marL="416425" marR="0">
              <a:lnSpc>
                <a:spcPts val="1499"/>
              </a:lnSpc>
              <a:spcBef>
                <a:spcPts val="420"/>
              </a:spcBef>
              <a:spcAft>
                <a:spcPts val="0"/>
              </a:spcAft>
            </a:pPr>
            <a:r>
              <a:rPr sz="1500" spc="19" dirty="0">
                <a:solidFill>
                  <a:srgbClr val="000000"/>
                </a:solidFill>
                <a:latin typeface="VDVWIL+Helvetica"/>
                <a:cs typeface="VDVWIL+Helvetica"/>
              </a:rPr>
              <a:t>granularité</a:t>
            </a:r>
          </a:p>
          <a:p>
            <a:pPr marL="312741" marR="0">
              <a:lnSpc>
                <a:spcPts val="1499"/>
              </a:lnSpc>
              <a:spcBef>
                <a:spcPts val="300"/>
              </a:spcBef>
              <a:spcAft>
                <a:spcPts val="0"/>
              </a:spcAft>
            </a:pPr>
            <a:r>
              <a:rPr sz="1500" spc="25" dirty="0">
                <a:solidFill>
                  <a:srgbClr val="000000"/>
                </a:solidFill>
                <a:latin typeface="VDVWIL+Helvetica"/>
                <a:cs typeface="VDVWIL+Helvetica"/>
              </a:rPr>
              <a:t>année</a:t>
            </a:r>
            <a:r>
              <a:rPr sz="1500" spc="13" dirty="0">
                <a:solidFill>
                  <a:srgbClr val="000000"/>
                </a:solidFill>
                <a:latin typeface="VDVWIL+Helvetica"/>
                <a:cs typeface="VDVWIL+Helvetica"/>
              </a:rPr>
              <a:t> </a:t>
            </a:r>
            <a:r>
              <a:rPr sz="1500" spc="22" dirty="0">
                <a:solidFill>
                  <a:srgbClr val="000000"/>
                </a:solidFill>
                <a:latin typeface="DTCULI+Helvetica-Bold"/>
                <a:cs typeface="DTCULI+Helvetica-Bold"/>
              </a:rPr>
              <a:t>(type)</a:t>
            </a:r>
          </a:p>
          <a:p>
            <a:pPr marL="267229" marR="0">
              <a:lnSpc>
                <a:spcPts val="1499"/>
              </a:lnSpc>
              <a:spcBef>
                <a:spcPts val="396"/>
              </a:spcBef>
              <a:spcAft>
                <a:spcPts val="0"/>
              </a:spcAft>
            </a:pPr>
            <a:r>
              <a:rPr sz="1500" spc="16" dirty="0">
                <a:solidFill>
                  <a:srgbClr val="000000"/>
                </a:solidFill>
                <a:latin typeface="VDVWIL+Helvetica"/>
                <a:cs typeface="VDVWIL+Helvetica"/>
              </a:rPr>
              <a:t>WASH</a:t>
            </a:r>
            <a:r>
              <a:rPr sz="1500" spc="32" dirty="0">
                <a:solidFill>
                  <a:srgbClr val="000000"/>
                </a:solidFill>
                <a:latin typeface="VDVWIL+Helvetica"/>
                <a:cs typeface="VDVWIL+Helvetica"/>
              </a:rPr>
              <a:t> </a:t>
            </a:r>
            <a:r>
              <a:rPr sz="1500" spc="23" dirty="0">
                <a:solidFill>
                  <a:srgbClr val="000000"/>
                </a:solidFill>
                <a:highlight>
                  <a:srgbClr val="FF00FF"/>
                </a:highlight>
                <a:latin typeface="VDVWIL+Helvetica"/>
                <a:cs typeface="VDVWIL+Helvetica"/>
              </a:rPr>
              <a:t>deaths</a:t>
            </a:r>
          </a:p>
          <a:p>
            <a:pPr marL="67175" marR="0">
              <a:lnSpc>
                <a:spcPts val="1499"/>
              </a:lnSpc>
              <a:spcBef>
                <a:spcPts val="396"/>
              </a:spcBef>
              <a:spcAft>
                <a:spcPts val="0"/>
              </a:spcAft>
            </a:pPr>
            <a:r>
              <a:rPr sz="1500" spc="19" dirty="0">
                <a:solidFill>
                  <a:srgbClr val="000000"/>
                </a:solidFill>
                <a:highlight>
                  <a:srgbClr val="FF00FF"/>
                </a:highlight>
                <a:latin typeface="VDVWIL+Helvetica"/>
                <a:cs typeface="VDVWIL+Helvetica"/>
              </a:rPr>
              <a:t>mortality </a:t>
            </a:r>
            <a:r>
              <a:rPr sz="1500" spc="18" dirty="0">
                <a:solidFill>
                  <a:srgbClr val="000000"/>
                </a:solidFill>
                <a:latin typeface="VDVWIL+Helvetica"/>
                <a:cs typeface="VDVWIL+Helvetica"/>
              </a:rPr>
              <a:t>rate</a:t>
            </a:r>
            <a:r>
              <a:rPr sz="1500" spc="19" dirty="0">
                <a:solidFill>
                  <a:srgbClr val="000000"/>
                </a:solidFill>
                <a:latin typeface="VDVWIL+Helvetica"/>
                <a:cs typeface="VDVWIL+Helvetica"/>
              </a:rPr>
              <a:t> </a:t>
            </a:r>
            <a:r>
              <a:rPr sz="1500" dirty="0">
                <a:solidFill>
                  <a:srgbClr val="000000"/>
                </a:solidFill>
                <a:highlight>
                  <a:srgbClr val="FF00FF"/>
                </a:highlight>
                <a:latin typeface="DTCULI+Helvetica-Bold"/>
                <a:cs typeface="DTCULI+Helvetica-Bold"/>
              </a:rPr>
              <a:t>/</a:t>
            </a:r>
            <a:r>
              <a:rPr sz="1500" spc="26" dirty="0">
                <a:solidFill>
                  <a:srgbClr val="000000"/>
                </a:solidFill>
                <a:highlight>
                  <a:srgbClr val="FF00FF"/>
                </a:highlight>
                <a:latin typeface="DTCULI+Helvetica-Bold"/>
                <a:cs typeface="DTCULI+Helvetica-Bold"/>
              </a:rPr>
              <a:t> </a:t>
            </a:r>
            <a:r>
              <a:rPr sz="1500" spc="25" dirty="0">
                <a:solidFill>
                  <a:srgbClr val="000000"/>
                </a:solidFill>
                <a:highlight>
                  <a:srgbClr val="FF00FF"/>
                </a:highlight>
                <a:latin typeface="DTCULI+Helvetica-Bold"/>
                <a:cs typeface="DTCULI+Helvetica-Bold"/>
              </a:rPr>
              <a:t>100</a:t>
            </a:r>
          </a:p>
          <a:p>
            <a:pPr marL="460082" marR="0">
              <a:lnSpc>
                <a:spcPts val="1499"/>
              </a:lnSpc>
              <a:spcBef>
                <a:spcPts val="300"/>
              </a:spcBef>
              <a:spcAft>
                <a:spcPts val="0"/>
              </a:spcAft>
            </a:pPr>
            <a:r>
              <a:rPr sz="1500" spc="18" dirty="0">
                <a:solidFill>
                  <a:srgbClr val="000000"/>
                </a:solidFill>
                <a:highlight>
                  <a:srgbClr val="00FEFE"/>
                </a:highlight>
                <a:latin typeface="VDVWIL+Helvetica"/>
                <a:cs typeface="VDVWIL+Helvetica"/>
              </a:rPr>
              <a:t>identifiant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21111" y="5025775"/>
            <a:ext cx="1677096" cy="9387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453" marR="0">
              <a:lnSpc>
                <a:spcPts val="1499"/>
              </a:lnSpc>
              <a:spcBef>
                <a:spcPts val="0"/>
              </a:spcBef>
              <a:spcAft>
                <a:spcPts val="0"/>
              </a:spcAft>
            </a:pPr>
            <a:r>
              <a:rPr sz="1500" spc="25" dirty="0">
                <a:solidFill>
                  <a:srgbClr val="000000"/>
                </a:solidFill>
                <a:latin typeface="VDVWIL+Helvetica"/>
                <a:cs typeface="VDVWIL+Helvetica"/>
              </a:rPr>
              <a:t>année</a:t>
            </a:r>
            <a:r>
              <a:rPr sz="1500" spc="13" dirty="0">
                <a:solidFill>
                  <a:srgbClr val="000000"/>
                </a:solidFill>
                <a:latin typeface="VDVWIL+Helvetica"/>
                <a:cs typeface="VDVWIL+Helvetica"/>
              </a:rPr>
              <a:t> </a:t>
            </a:r>
            <a:r>
              <a:rPr sz="1500" spc="22" dirty="0">
                <a:solidFill>
                  <a:srgbClr val="000000"/>
                </a:solidFill>
                <a:latin typeface="DTCULI+Helvetica-Bold"/>
                <a:cs typeface="DTCULI+Helvetica-Bold"/>
              </a:rPr>
              <a:t>(type)</a:t>
            </a:r>
          </a:p>
          <a:p>
            <a:pPr marL="21828" marR="0">
              <a:lnSpc>
                <a:spcPts val="1499"/>
              </a:lnSpc>
              <a:spcBef>
                <a:spcPts val="396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highlight>
                  <a:srgbClr val="FF00FE"/>
                </a:highlight>
                <a:latin typeface="VDVWIL+Helvetica"/>
                <a:cs typeface="VDVWIL+Helvetica"/>
              </a:rPr>
              <a:t>%</a:t>
            </a:r>
            <a:r>
              <a:rPr sz="1500" spc="55" dirty="0">
                <a:solidFill>
                  <a:srgbClr val="000000"/>
                </a:solidFill>
                <a:highlight>
                  <a:srgbClr val="FF00FE"/>
                </a:highlight>
                <a:latin typeface="VDVWIL+Helvetica"/>
                <a:cs typeface="VDVWIL+Helvetica"/>
              </a:rPr>
              <a:t> </a:t>
            </a:r>
            <a:r>
              <a:rPr sz="1500" spc="24" dirty="0">
                <a:solidFill>
                  <a:srgbClr val="000000"/>
                </a:solidFill>
                <a:highlight>
                  <a:srgbClr val="FF00FE"/>
                </a:highlight>
                <a:latin typeface="VDVWIL+Helvetica"/>
                <a:cs typeface="VDVWIL+Helvetica"/>
              </a:rPr>
              <a:t>accès</a:t>
            </a:r>
            <a:r>
              <a:rPr sz="1500" spc="13" dirty="0">
                <a:solidFill>
                  <a:srgbClr val="000000"/>
                </a:solidFill>
                <a:highlight>
                  <a:srgbClr val="FF00FE"/>
                </a:highlight>
                <a:latin typeface="VDVWIL+Helvetica"/>
                <a:cs typeface="VDVWIL+Helvetica"/>
              </a:rPr>
              <a:t> </a:t>
            </a:r>
            <a:r>
              <a:rPr sz="1500" spc="22" dirty="0">
                <a:solidFill>
                  <a:srgbClr val="000000"/>
                </a:solidFill>
                <a:highlight>
                  <a:srgbClr val="FF00FE"/>
                </a:highlight>
                <a:latin typeface="VDVWIL+Helvetica"/>
                <a:cs typeface="VDVWIL+Helvetica"/>
              </a:rPr>
              <a:t>basique</a:t>
            </a:r>
          </a:p>
          <a:p>
            <a:pPr marL="0" marR="0">
              <a:lnSpc>
                <a:spcPts val="1499"/>
              </a:lnSpc>
              <a:spcBef>
                <a:spcPts val="396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highlight>
                  <a:srgbClr val="FF00FE"/>
                </a:highlight>
                <a:latin typeface="VDVWIL+Helvetica"/>
                <a:cs typeface="VDVWIL+Helvetica"/>
              </a:rPr>
              <a:t>%</a:t>
            </a:r>
            <a:r>
              <a:rPr sz="1500" spc="55" dirty="0">
                <a:solidFill>
                  <a:srgbClr val="000000"/>
                </a:solidFill>
                <a:highlight>
                  <a:srgbClr val="FF00FE"/>
                </a:highlight>
                <a:latin typeface="VDVWIL+Helvetica"/>
                <a:cs typeface="VDVWIL+Helvetica"/>
              </a:rPr>
              <a:t> </a:t>
            </a:r>
            <a:r>
              <a:rPr sz="1500" spc="24" dirty="0">
                <a:solidFill>
                  <a:srgbClr val="000000"/>
                </a:solidFill>
                <a:highlight>
                  <a:srgbClr val="FF00FE"/>
                </a:highlight>
                <a:latin typeface="VDVWIL+Helvetica"/>
                <a:cs typeface="VDVWIL+Helvetica"/>
              </a:rPr>
              <a:t>accès</a:t>
            </a:r>
            <a:r>
              <a:rPr sz="1500" spc="13" dirty="0">
                <a:solidFill>
                  <a:srgbClr val="000000"/>
                </a:solidFill>
                <a:highlight>
                  <a:srgbClr val="FF00FE"/>
                </a:highlight>
                <a:latin typeface="VDVWIL+Helvetica"/>
                <a:cs typeface="VDVWIL+Helvetica"/>
              </a:rPr>
              <a:t> </a:t>
            </a:r>
            <a:r>
              <a:rPr sz="1500" spc="21" dirty="0">
                <a:solidFill>
                  <a:srgbClr val="000000"/>
                </a:solidFill>
                <a:highlight>
                  <a:srgbClr val="FF00FE"/>
                </a:highlight>
                <a:latin typeface="VDVWIL+Helvetica"/>
                <a:cs typeface="VDVWIL+Helvetica"/>
              </a:rPr>
              <a:t>sécurisé</a:t>
            </a:r>
          </a:p>
          <a:p>
            <a:pPr marL="343793" marR="0">
              <a:lnSpc>
                <a:spcPts val="1499"/>
              </a:lnSpc>
              <a:spcBef>
                <a:spcPts val="300"/>
              </a:spcBef>
              <a:spcAft>
                <a:spcPts val="0"/>
              </a:spcAft>
            </a:pPr>
            <a:r>
              <a:rPr sz="1500" spc="18" dirty="0">
                <a:solidFill>
                  <a:srgbClr val="000000"/>
                </a:solidFill>
                <a:highlight>
                  <a:srgbClr val="00FEFE"/>
                </a:highlight>
                <a:latin typeface="VDVWIL+Helvetica"/>
                <a:cs typeface="VDVWIL+Helvetica"/>
              </a:rPr>
              <a:t>identifiant</a:t>
            </a:r>
          </a:p>
        </p:txBody>
      </p:sp>
      <p:cxnSp>
        <p:nvCxnSpPr>
          <p:cNvPr id="16" name="Connecteur : en angle 15">
            <a:extLst>
              <a:ext uri="{FF2B5EF4-FFF2-40B4-BE49-F238E27FC236}">
                <a16:creationId xmlns:a16="http://schemas.microsoft.com/office/drawing/2014/main" id="{7AC7ED44-9AA9-4487-B1AE-7E3D72C3CF94}"/>
              </a:ext>
            </a:extLst>
          </p:cNvPr>
          <p:cNvCxnSpPr>
            <a:cxnSpLocks/>
          </p:cNvCxnSpPr>
          <p:nvPr/>
        </p:nvCxnSpPr>
        <p:spPr>
          <a:xfrm rot="10800000">
            <a:off x="6361976" y="4200152"/>
            <a:ext cx="1649863" cy="1074833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 : en angle 18">
            <a:extLst>
              <a:ext uri="{FF2B5EF4-FFF2-40B4-BE49-F238E27FC236}">
                <a16:creationId xmlns:a16="http://schemas.microsoft.com/office/drawing/2014/main" id="{789CB225-8714-B5AC-6DB6-B92FED9B65AE}"/>
              </a:ext>
            </a:extLst>
          </p:cNvPr>
          <p:cNvCxnSpPr>
            <a:cxnSpLocks/>
          </p:cNvCxnSpPr>
          <p:nvPr/>
        </p:nvCxnSpPr>
        <p:spPr>
          <a:xfrm rot="10800000">
            <a:off x="2567573" y="2245771"/>
            <a:ext cx="1649863" cy="1074833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Connecteur : en angle 20">
            <a:extLst>
              <a:ext uri="{FF2B5EF4-FFF2-40B4-BE49-F238E27FC236}">
                <a16:creationId xmlns:a16="http://schemas.microsoft.com/office/drawing/2014/main" id="{FDE98BFA-C61E-A31D-751A-FB5C776FAA1A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61975" y="2491353"/>
            <a:ext cx="1649864" cy="829251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 : en angle 35">
            <a:extLst>
              <a:ext uri="{FF2B5EF4-FFF2-40B4-BE49-F238E27FC236}">
                <a16:creationId xmlns:a16="http://schemas.microsoft.com/office/drawing/2014/main" id="{B8C8EDE2-25C5-4FA9-8028-18F60F405AE3}"/>
              </a:ext>
            </a:extLst>
          </p:cNvPr>
          <p:cNvCxnSpPr/>
          <p:nvPr/>
        </p:nvCxnSpPr>
        <p:spPr>
          <a:xfrm flipV="1">
            <a:off x="2736355" y="4200152"/>
            <a:ext cx="1667891" cy="1214429"/>
          </a:xfrm>
          <a:prstGeom prst="bentConnector3">
            <a:avLst/>
          </a:prstGeom>
          <a:ln>
            <a:solidFill>
              <a:schemeClr val="accent3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65036" y="1188478"/>
            <a:ext cx="2430254" cy="469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99"/>
              </a:lnSpc>
              <a:spcBef>
                <a:spcPts val="0"/>
              </a:spcBef>
              <a:spcAft>
                <a:spcPts val="0"/>
              </a:spcAft>
            </a:pPr>
            <a:r>
              <a:rPr sz="3400" spc="17" dirty="0">
                <a:solidFill>
                  <a:srgbClr val="000000"/>
                </a:solidFill>
                <a:latin typeface="HAOFPC+Helvetica-Bold"/>
                <a:cs typeface="HAOFPC+Helvetica-Bold"/>
              </a:rPr>
              <a:t>table</a:t>
            </a:r>
            <a:r>
              <a:rPr sz="3400" spc="15" dirty="0">
                <a:solidFill>
                  <a:srgbClr val="000000"/>
                </a:solidFill>
                <a:latin typeface="HAOFPC+Helvetica-Bold"/>
                <a:cs typeface="HAOFPC+Helvetica-Bold"/>
              </a:rPr>
              <a:t> </a:t>
            </a:r>
            <a:r>
              <a:rPr sz="3400" spc="16" dirty="0">
                <a:solidFill>
                  <a:srgbClr val="000000"/>
                </a:solidFill>
                <a:latin typeface="HAOFPC+Helvetica-Bold"/>
                <a:cs typeface="HAOFPC+Helvetica-Bold"/>
              </a:rPr>
              <a:t>finale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38804" y="2093984"/>
            <a:ext cx="1010502" cy="825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817" marR="0">
              <a:lnSpc>
                <a:spcPts val="2399"/>
              </a:lnSpc>
              <a:spcBef>
                <a:spcPts val="0"/>
              </a:spcBef>
              <a:spcAft>
                <a:spcPts val="0"/>
              </a:spcAft>
            </a:pPr>
            <a:r>
              <a:rPr sz="2400" spc="-131" dirty="0">
                <a:solidFill>
                  <a:srgbClr val="000000"/>
                </a:solidFill>
                <a:latin typeface="TIENGU+Helvetica-Bold"/>
                <a:cs typeface="TIENGU+Helvetica-Bold"/>
              </a:rPr>
              <a:t>PAY</a:t>
            </a:r>
            <a:r>
              <a:rPr sz="2400" spc="-667" dirty="0">
                <a:solidFill>
                  <a:srgbClr val="000000"/>
                </a:solidFill>
                <a:latin typeface="TIENGU+Helvetica-Bold"/>
                <a:cs typeface="TIENGU+Helvetica-Bold"/>
              </a:rPr>
              <a:t> </a:t>
            </a:r>
            <a:r>
              <a:rPr sz="2400" dirty="0">
                <a:solidFill>
                  <a:srgbClr val="000000"/>
                </a:solidFill>
                <a:latin typeface="TIENGU+Helvetica-Bold"/>
                <a:cs typeface="TIENGU+Helvetica-Bold"/>
              </a:rPr>
              <a:t>S</a:t>
            </a:r>
          </a:p>
          <a:p>
            <a:pPr marL="0" marR="0">
              <a:lnSpc>
                <a:spcPts val="1499"/>
              </a:lnSpc>
              <a:spcBef>
                <a:spcPts val="405"/>
              </a:spcBef>
              <a:spcAft>
                <a:spcPts val="0"/>
              </a:spcAft>
            </a:pPr>
            <a:r>
              <a:rPr sz="1500" spc="25" dirty="0">
                <a:solidFill>
                  <a:srgbClr val="000000"/>
                </a:solidFill>
                <a:highlight>
                  <a:srgbClr val="00FF00"/>
                </a:highlight>
                <a:latin typeface="VDVWIL+Helvetica"/>
                <a:cs typeface="VDVWIL+Helvetica"/>
              </a:rPr>
              <a:t>nom</a:t>
            </a:r>
            <a:r>
              <a:rPr sz="1500" spc="29" dirty="0">
                <a:solidFill>
                  <a:srgbClr val="000000"/>
                </a:solidFill>
                <a:highlight>
                  <a:srgbClr val="00FF00"/>
                </a:highlight>
                <a:latin typeface="VDVWIL+Helvetica"/>
                <a:cs typeface="VDVWIL+Helvetica"/>
              </a:rPr>
              <a:t> </a:t>
            </a:r>
            <a:r>
              <a:rPr sz="1500" spc="25" dirty="0">
                <a:solidFill>
                  <a:srgbClr val="000000"/>
                </a:solidFill>
                <a:highlight>
                  <a:srgbClr val="00FF00"/>
                </a:highlight>
                <a:latin typeface="VDVWIL+Helvetica"/>
                <a:cs typeface="VDVWIL+Helvetica"/>
              </a:rPr>
              <a:t>pays</a:t>
            </a:r>
          </a:p>
          <a:p>
            <a:pPr marL="152796" marR="0">
              <a:lnSpc>
                <a:spcPts val="1499"/>
              </a:lnSpc>
              <a:spcBef>
                <a:spcPts val="396"/>
              </a:spcBef>
              <a:spcAft>
                <a:spcPts val="0"/>
              </a:spcAft>
            </a:pPr>
            <a:r>
              <a:rPr sz="1500" spc="20" dirty="0">
                <a:solidFill>
                  <a:srgbClr val="000000"/>
                </a:solidFill>
                <a:latin typeface="VDVWIL+Helvetica"/>
                <a:cs typeface="VDVWIL+Helvetica"/>
              </a:rPr>
              <a:t>région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58709" y="2907800"/>
            <a:ext cx="2150566" cy="825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99"/>
              </a:lnSpc>
              <a:spcBef>
                <a:spcPts val="0"/>
              </a:spcBef>
              <a:spcAft>
                <a:spcPts val="0"/>
              </a:spcAft>
            </a:pPr>
            <a:r>
              <a:rPr sz="2400" spc="-15" dirty="0">
                <a:solidFill>
                  <a:srgbClr val="000000"/>
                </a:solidFill>
                <a:latin typeface="TIENGU+Helvetica-Bold"/>
                <a:cs typeface="TIENGU+Helvetica-Bold"/>
              </a:rPr>
              <a:t>POPULATION</a:t>
            </a:r>
          </a:p>
          <a:p>
            <a:pPr marL="564475" marR="0">
              <a:lnSpc>
                <a:spcPts val="1499"/>
              </a:lnSpc>
              <a:spcBef>
                <a:spcPts val="405"/>
              </a:spcBef>
              <a:spcAft>
                <a:spcPts val="0"/>
              </a:spcAft>
            </a:pPr>
            <a:r>
              <a:rPr sz="1500" spc="25" dirty="0">
                <a:solidFill>
                  <a:srgbClr val="000000"/>
                </a:solidFill>
                <a:highlight>
                  <a:srgbClr val="00FE00"/>
                </a:highlight>
                <a:latin typeface="VDVWIL+Helvetica"/>
                <a:cs typeface="VDVWIL+Helvetica"/>
              </a:rPr>
              <a:t>nom</a:t>
            </a:r>
            <a:r>
              <a:rPr sz="1500" spc="29" dirty="0">
                <a:solidFill>
                  <a:srgbClr val="000000"/>
                </a:solidFill>
                <a:highlight>
                  <a:srgbClr val="00FE00"/>
                </a:highlight>
                <a:latin typeface="VDVWIL+Helvetica"/>
                <a:cs typeface="VDVWIL+Helvetica"/>
              </a:rPr>
              <a:t> </a:t>
            </a:r>
            <a:r>
              <a:rPr sz="1500" spc="25" dirty="0">
                <a:solidFill>
                  <a:srgbClr val="000000"/>
                </a:solidFill>
                <a:highlight>
                  <a:srgbClr val="00FE00"/>
                </a:highlight>
                <a:latin typeface="VDVWIL+Helvetica"/>
                <a:cs typeface="VDVWIL+Helvetica"/>
              </a:rPr>
              <a:t>pays</a:t>
            </a:r>
          </a:p>
          <a:p>
            <a:pPr marL="526276" marR="0">
              <a:lnSpc>
                <a:spcPts val="1499"/>
              </a:lnSpc>
              <a:spcBef>
                <a:spcPts val="396"/>
              </a:spcBef>
              <a:spcAft>
                <a:spcPts val="0"/>
              </a:spcAft>
            </a:pPr>
            <a:r>
              <a:rPr sz="1500" spc="19" dirty="0">
                <a:solidFill>
                  <a:srgbClr val="000000"/>
                </a:solidFill>
                <a:latin typeface="VDVWIL+Helvetica"/>
                <a:cs typeface="VDVWIL+Helvetica"/>
              </a:rPr>
              <a:t>granularité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684849" y="3733423"/>
            <a:ext cx="1677266" cy="14112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99"/>
              </a:lnSpc>
              <a:spcBef>
                <a:spcPts val="0"/>
              </a:spcBef>
              <a:spcAft>
                <a:spcPts val="0"/>
              </a:spcAft>
            </a:pPr>
            <a:r>
              <a:rPr sz="1500" spc="21" dirty="0">
                <a:solidFill>
                  <a:srgbClr val="000000"/>
                </a:solidFill>
                <a:latin typeface="VDVWIL+Helvetica"/>
                <a:cs typeface="VDVWIL+Helvetica"/>
              </a:rPr>
              <a:t>population</a:t>
            </a:r>
            <a:r>
              <a:rPr sz="1500" spc="18" dirty="0">
                <a:solidFill>
                  <a:srgbClr val="000000"/>
                </a:solidFill>
                <a:latin typeface="VDVWIL+Helvetica"/>
                <a:cs typeface="VDVWIL+Helvetica"/>
              </a:rPr>
              <a:t> </a:t>
            </a:r>
            <a:r>
              <a:rPr sz="1500" dirty="0">
                <a:solidFill>
                  <a:srgbClr val="000000"/>
                </a:solidFill>
                <a:latin typeface="VDVWIL+Helvetica"/>
                <a:cs typeface="VDVWIL+Helvetica"/>
              </a:rPr>
              <a:t>*</a:t>
            </a:r>
            <a:r>
              <a:rPr sz="1500" spc="31" dirty="0">
                <a:solidFill>
                  <a:srgbClr val="000000"/>
                </a:solidFill>
                <a:latin typeface="VDVWIL+Helvetica"/>
                <a:cs typeface="VDVWIL+Helvetica"/>
              </a:rPr>
              <a:t> </a:t>
            </a:r>
            <a:r>
              <a:rPr sz="1500" spc="25" dirty="0">
                <a:solidFill>
                  <a:srgbClr val="000000"/>
                </a:solidFill>
                <a:latin typeface="VDVWIL+Helvetica"/>
                <a:cs typeface="VDVWIL+Helvetica"/>
              </a:rPr>
              <a:t>1000</a:t>
            </a:r>
          </a:p>
          <a:p>
            <a:pPr marL="212823" marR="0">
              <a:lnSpc>
                <a:spcPts val="1499"/>
              </a:lnSpc>
              <a:spcBef>
                <a:spcPts val="396"/>
              </a:spcBef>
              <a:spcAft>
                <a:spcPts val="0"/>
              </a:spcAft>
            </a:pPr>
            <a:r>
              <a:rPr sz="1500" spc="25" dirty="0">
                <a:solidFill>
                  <a:srgbClr val="000000"/>
                </a:solidFill>
                <a:latin typeface="VDVWIL+Helvetica"/>
                <a:cs typeface="VDVWIL+Helvetica"/>
              </a:rPr>
              <a:t>année</a:t>
            </a:r>
            <a:r>
              <a:rPr sz="1500" spc="14" dirty="0">
                <a:solidFill>
                  <a:srgbClr val="000000"/>
                </a:solidFill>
                <a:latin typeface="VDVWIL+Helvetica"/>
                <a:cs typeface="VDVWIL+Helvetica"/>
              </a:rPr>
              <a:t> </a:t>
            </a:r>
            <a:r>
              <a:rPr sz="1500" spc="21" dirty="0">
                <a:solidFill>
                  <a:srgbClr val="000000"/>
                </a:solidFill>
                <a:latin typeface="VDVWIL+Helvetica"/>
                <a:cs typeface="VDVWIL+Helvetica"/>
              </a:rPr>
              <a:t>(type)</a:t>
            </a:r>
          </a:p>
          <a:p>
            <a:pPr marL="327421" marR="0">
              <a:lnSpc>
                <a:spcPts val="1499"/>
              </a:lnSpc>
              <a:spcBef>
                <a:spcPts val="396"/>
              </a:spcBef>
              <a:spcAft>
                <a:spcPts val="0"/>
              </a:spcAft>
            </a:pPr>
            <a:r>
              <a:rPr sz="1500" spc="22" dirty="0">
                <a:solidFill>
                  <a:srgbClr val="000000"/>
                </a:solidFill>
                <a:latin typeface="VDVWIL+Helvetica"/>
                <a:cs typeface="VDVWIL+Helvetica"/>
              </a:rPr>
              <a:t>pct_urban</a:t>
            </a:r>
          </a:p>
          <a:p>
            <a:pPr marL="21827" marR="0">
              <a:lnSpc>
                <a:spcPts val="1499"/>
              </a:lnSpc>
              <a:spcBef>
                <a:spcPts val="300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highlight>
                  <a:srgbClr val="FF00FF"/>
                </a:highlight>
                <a:latin typeface="VDVWIL+Helvetica"/>
                <a:cs typeface="VDVWIL+Helvetica"/>
              </a:rPr>
              <a:t>%</a:t>
            </a:r>
            <a:r>
              <a:rPr sz="1500" spc="55" dirty="0">
                <a:solidFill>
                  <a:srgbClr val="000000"/>
                </a:solidFill>
                <a:highlight>
                  <a:srgbClr val="FF00FF"/>
                </a:highlight>
                <a:latin typeface="VDVWIL+Helvetica"/>
                <a:cs typeface="VDVWIL+Helvetica"/>
              </a:rPr>
              <a:t> </a:t>
            </a:r>
            <a:r>
              <a:rPr sz="1500" spc="24" dirty="0">
                <a:solidFill>
                  <a:srgbClr val="000000"/>
                </a:solidFill>
                <a:highlight>
                  <a:srgbClr val="FF00FF"/>
                </a:highlight>
                <a:latin typeface="VDVWIL+Helvetica"/>
                <a:cs typeface="VDVWIL+Helvetica"/>
              </a:rPr>
              <a:t>accès</a:t>
            </a:r>
            <a:r>
              <a:rPr sz="1500" spc="13" dirty="0">
                <a:solidFill>
                  <a:srgbClr val="000000"/>
                </a:solidFill>
                <a:highlight>
                  <a:srgbClr val="FF00FF"/>
                </a:highlight>
                <a:latin typeface="VDVWIL+Helvetica"/>
                <a:cs typeface="VDVWIL+Helvetica"/>
              </a:rPr>
              <a:t> </a:t>
            </a:r>
            <a:r>
              <a:rPr sz="1500" spc="22" dirty="0">
                <a:solidFill>
                  <a:srgbClr val="000000"/>
                </a:solidFill>
                <a:highlight>
                  <a:srgbClr val="FF00FF"/>
                </a:highlight>
                <a:latin typeface="VDVWIL+Helvetica"/>
                <a:cs typeface="VDVWIL+Helvetica"/>
              </a:rPr>
              <a:t>basique</a:t>
            </a:r>
          </a:p>
          <a:p>
            <a:pPr marL="0" marR="0">
              <a:lnSpc>
                <a:spcPts val="1499"/>
              </a:lnSpc>
              <a:spcBef>
                <a:spcPts val="420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highlight>
                  <a:srgbClr val="FF00FF"/>
                </a:highlight>
                <a:latin typeface="VDVWIL+Helvetica"/>
                <a:cs typeface="VDVWIL+Helvetica"/>
              </a:rPr>
              <a:t>%</a:t>
            </a:r>
            <a:r>
              <a:rPr sz="1500" spc="55" dirty="0">
                <a:solidFill>
                  <a:srgbClr val="000000"/>
                </a:solidFill>
                <a:highlight>
                  <a:srgbClr val="FF00FF"/>
                </a:highlight>
                <a:latin typeface="VDVWIL+Helvetica"/>
                <a:cs typeface="VDVWIL+Helvetica"/>
              </a:rPr>
              <a:t> </a:t>
            </a:r>
            <a:r>
              <a:rPr sz="1500" spc="24" dirty="0">
                <a:solidFill>
                  <a:srgbClr val="000000"/>
                </a:solidFill>
                <a:highlight>
                  <a:srgbClr val="FF00FF"/>
                </a:highlight>
                <a:latin typeface="VDVWIL+Helvetica"/>
                <a:cs typeface="VDVWIL+Helvetica"/>
              </a:rPr>
              <a:t>accès</a:t>
            </a:r>
            <a:r>
              <a:rPr sz="1500" spc="13" dirty="0">
                <a:solidFill>
                  <a:srgbClr val="000000"/>
                </a:solidFill>
                <a:highlight>
                  <a:srgbClr val="FF00FF"/>
                </a:highlight>
                <a:latin typeface="VDVWIL+Helvetica"/>
                <a:cs typeface="VDVWIL+Helvetica"/>
              </a:rPr>
              <a:t> </a:t>
            </a:r>
            <a:r>
              <a:rPr sz="1500" spc="21" dirty="0">
                <a:solidFill>
                  <a:srgbClr val="000000"/>
                </a:solidFill>
                <a:highlight>
                  <a:srgbClr val="FF00FF"/>
                </a:highlight>
                <a:latin typeface="VDVWIL+Helvetica"/>
                <a:cs typeface="VDVWIL+Helvetica"/>
              </a:rPr>
              <a:t>sécurisé</a:t>
            </a:r>
          </a:p>
          <a:p>
            <a:pPr marL="234652" marR="0">
              <a:lnSpc>
                <a:spcPts val="1499"/>
              </a:lnSpc>
              <a:spcBef>
                <a:spcPts val="300"/>
              </a:spcBef>
              <a:spcAft>
                <a:spcPts val="0"/>
              </a:spcAft>
            </a:pPr>
            <a:r>
              <a:rPr sz="1500" spc="17" dirty="0">
                <a:solidFill>
                  <a:srgbClr val="000000"/>
                </a:solidFill>
                <a:highlight>
                  <a:srgbClr val="FF00FF"/>
                </a:highlight>
                <a:latin typeface="VDVWIL+Helvetica"/>
                <a:cs typeface="VDVWIL+Helvetica"/>
              </a:rPr>
              <a:t>stabilité</a:t>
            </a:r>
            <a:r>
              <a:rPr sz="1500" spc="21" dirty="0">
                <a:solidFill>
                  <a:srgbClr val="000000"/>
                </a:solidFill>
                <a:highlight>
                  <a:srgbClr val="FF00FF"/>
                </a:highlight>
                <a:latin typeface="VDVWIL+Helvetica"/>
                <a:cs typeface="VDVWIL+Helvetica"/>
              </a:rPr>
              <a:t> </a:t>
            </a:r>
            <a:r>
              <a:rPr sz="1500" spc="16" dirty="0">
                <a:solidFill>
                  <a:srgbClr val="000000"/>
                </a:solidFill>
                <a:highlight>
                  <a:srgbClr val="FF00FF"/>
                </a:highlight>
                <a:latin typeface="VDVWIL+Helvetica"/>
                <a:cs typeface="VDVWIL+Helvetica"/>
              </a:rPr>
              <a:t>(int)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914045" y="5156839"/>
            <a:ext cx="1219932" cy="228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99"/>
              </a:lnSpc>
              <a:spcBef>
                <a:spcPts val="0"/>
              </a:spcBef>
              <a:spcAft>
                <a:spcPts val="0"/>
              </a:spcAft>
            </a:pPr>
            <a:r>
              <a:rPr sz="1500" spc="17" dirty="0">
                <a:solidFill>
                  <a:srgbClr val="000000"/>
                </a:solidFill>
                <a:highlight>
                  <a:srgbClr val="FF00FF"/>
                </a:highlight>
                <a:latin typeface="VDVWIL+Helvetica"/>
                <a:cs typeface="VDVWIL+Helvetica"/>
              </a:rPr>
              <a:t>stabilité</a:t>
            </a:r>
            <a:r>
              <a:rPr sz="1500" spc="21" dirty="0">
                <a:solidFill>
                  <a:srgbClr val="000000"/>
                </a:solidFill>
                <a:highlight>
                  <a:srgbClr val="FF00FF"/>
                </a:highlight>
                <a:latin typeface="VDVWIL+Helvetica"/>
                <a:cs typeface="VDVWIL+Helvetica"/>
              </a:rPr>
              <a:t> </a:t>
            </a:r>
            <a:r>
              <a:rPr sz="1500" spc="17" dirty="0">
                <a:solidFill>
                  <a:srgbClr val="000000"/>
                </a:solidFill>
                <a:highlight>
                  <a:srgbClr val="FF00FF"/>
                </a:highlight>
                <a:latin typeface="VDVWIL+Helvetica"/>
                <a:cs typeface="VDVWIL+Helvetica"/>
              </a:rPr>
              <a:t>(str)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635736" y="5397631"/>
            <a:ext cx="1775583" cy="697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0054" marR="0">
              <a:lnSpc>
                <a:spcPts val="1499"/>
              </a:lnSpc>
              <a:spcBef>
                <a:spcPts val="0"/>
              </a:spcBef>
              <a:spcAft>
                <a:spcPts val="0"/>
              </a:spcAft>
            </a:pPr>
            <a:r>
              <a:rPr sz="1500" spc="16" dirty="0">
                <a:solidFill>
                  <a:srgbClr val="000000"/>
                </a:solidFill>
                <a:latin typeface="VDVWIL+Helvetica"/>
                <a:cs typeface="VDVWIL+Helvetica"/>
              </a:rPr>
              <a:t>WASH</a:t>
            </a:r>
            <a:r>
              <a:rPr sz="1500" spc="32" dirty="0">
                <a:solidFill>
                  <a:srgbClr val="000000"/>
                </a:solidFill>
                <a:latin typeface="VDVWIL+Helvetica"/>
                <a:cs typeface="VDVWIL+Helvetica"/>
              </a:rPr>
              <a:t> </a:t>
            </a:r>
            <a:r>
              <a:rPr sz="1500" spc="23" dirty="0">
                <a:solidFill>
                  <a:srgbClr val="000000"/>
                </a:solidFill>
                <a:highlight>
                  <a:srgbClr val="FF00FF"/>
                </a:highlight>
                <a:latin typeface="VDVWIL+Helvetica"/>
                <a:cs typeface="VDVWIL+Helvetica"/>
              </a:rPr>
              <a:t>deaths</a:t>
            </a:r>
          </a:p>
          <a:p>
            <a:pPr marL="0" marR="0">
              <a:lnSpc>
                <a:spcPts val="1499"/>
              </a:lnSpc>
              <a:spcBef>
                <a:spcPts val="300"/>
              </a:spcBef>
              <a:spcAft>
                <a:spcPts val="0"/>
              </a:spcAft>
            </a:pPr>
            <a:r>
              <a:rPr sz="1500" spc="19" dirty="0">
                <a:solidFill>
                  <a:srgbClr val="000000"/>
                </a:solidFill>
                <a:highlight>
                  <a:srgbClr val="FF00FF"/>
                </a:highlight>
                <a:latin typeface="VDVWIL+Helvetica"/>
                <a:cs typeface="VDVWIL+Helvetica"/>
              </a:rPr>
              <a:t>mortality </a:t>
            </a:r>
            <a:r>
              <a:rPr sz="1500" spc="18" dirty="0">
                <a:solidFill>
                  <a:srgbClr val="000000"/>
                </a:solidFill>
                <a:highlight>
                  <a:srgbClr val="FF00FF"/>
                </a:highlight>
                <a:latin typeface="VDVWIL+Helvetica"/>
                <a:cs typeface="VDVWIL+Helvetica"/>
              </a:rPr>
              <a:t>rate</a:t>
            </a:r>
            <a:r>
              <a:rPr sz="1500" spc="20" dirty="0">
                <a:solidFill>
                  <a:srgbClr val="000000"/>
                </a:solidFill>
                <a:highlight>
                  <a:srgbClr val="FF00FF"/>
                </a:highlight>
                <a:latin typeface="VDVWIL+Helvetica"/>
                <a:cs typeface="VDVWIL+Helvetica"/>
              </a:rPr>
              <a:t> </a:t>
            </a:r>
            <a:r>
              <a:rPr sz="1500" dirty="0">
                <a:solidFill>
                  <a:srgbClr val="000000"/>
                </a:solidFill>
                <a:highlight>
                  <a:srgbClr val="FF00FF"/>
                </a:highlight>
                <a:latin typeface="VDVWIL+Helvetica"/>
                <a:cs typeface="VDVWIL+Helvetica"/>
              </a:rPr>
              <a:t>/</a:t>
            </a:r>
            <a:r>
              <a:rPr sz="1500" spc="27" dirty="0">
                <a:solidFill>
                  <a:srgbClr val="000000"/>
                </a:solidFill>
                <a:highlight>
                  <a:srgbClr val="FF00FF"/>
                </a:highlight>
                <a:latin typeface="VDVWIL+Helvetica"/>
                <a:cs typeface="VDVWIL+Helvetica"/>
              </a:rPr>
              <a:t> </a:t>
            </a:r>
            <a:r>
              <a:rPr sz="1500" spc="25" dirty="0">
                <a:solidFill>
                  <a:srgbClr val="000000"/>
                </a:solidFill>
                <a:highlight>
                  <a:srgbClr val="FF00FF"/>
                </a:highlight>
                <a:latin typeface="VDVWIL+Helvetica"/>
                <a:cs typeface="VDVWIL+Helvetica"/>
              </a:rPr>
              <a:t>100</a:t>
            </a:r>
          </a:p>
          <a:p>
            <a:pPr marL="392906" marR="0">
              <a:lnSpc>
                <a:spcPts val="1499"/>
              </a:lnSpc>
              <a:spcBef>
                <a:spcPts val="396"/>
              </a:spcBef>
              <a:spcAft>
                <a:spcPts val="0"/>
              </a:spcAft>
            </a:pPr>
            <a:r>
              <a:rPr sz="1500" spc="18" dirty="0">
                <a:solidFill>
                  <a:srgbClr val="000000"/>
                </a:solidFill>
                <a:highlight>
                  <a:srgbClr val="00FFFF"/>
                </a:highlight>
                <a:latin typeface="VDVWIL+Helvetica"/>
                <a:cs typeface="VDVWIL+Helvetica"/>
              </a:rPr>
              <a:t>identifiant</a:t>
            </a:r>
          </a:p>
        </p:txBody>
      </p:sp>
      <p:cxnSp>
        <p:nvCxnSpPr>
          <p:cNvPr id="19" name="Connecteur : en angle 18">
            <a:extLst>
              <a:ext uri="{FF2B5EF4-FFF2-40B4-BE49-F238E27FC236}">
                <a16:creationId xmlns:a16="http://schemas.microsoft.com/office/drawing/2014/main" id="{F2CFF5F0-E45A-C51B-94CC-71F43D1B8088}"/>
              </a:ext>
            </a:extLst>
          </p:cNvPr>
          <p:cNvCxnSpPr>
            <a:cxnSpLocks/>
          </p:cNvCxnSpPr>
          <p:nvPr/>
        </p:nvCxnSpPr>
        <p:spPr>
          <a:xfrm>
            <a:off x="2130566" y="2600525"/>
            <a:ext cx="2328143" cy="1440160"/>
          </a:xfrm>
          <a:prstGeom prst="bentConnector3">
            <a:avLst>
              <a:gd name="adj1" fmla="val 53235"/>
            </a:avLst>
          </a:prstGeom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9B88630-9879-317C-F014-CB8304D0D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">
            <a:extLst>
              <a:ext uri="{FF2B5EF4-FFF2-40B4-BE49-F238E27FC236}">
                <a16:creationId xmlns:a16="http://schemas.microsoft.com/office/drawing/2014/main" id="{A7C11C2F-FAF4-6F54-E81E-13B920D25B75}"/>
              </a:ext>
            </a:extLst>
          </p:cNvPr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60A6728-702C-2186-D95F-7653B1549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" y="825922"/>
            <a:ext cx="10668000" cy="670517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4DCCED8F-1890-C0B8-3013-9115E768EC1F}"/>
              </a:ext>
            </a:extLst>
          </p:cNvPr>
          <p:cNvSpPr txBox="1"/>
          <p:nvPr/>
        </p:nvSpPr>
        <p:spPr>
          <a:xfrm>
            <a:off x="371798" y="177850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00B050"/>
                </a:solidFill>
              </a:rPr>
              <a:t>Traitements et jointures</a:t>
            </a:r>
          </a:p>
        </p:txBody>
      </p:sp>
    </p:spTree>
    <p:extLst>
      <p:ext uri="{BB962C8B-B14F-4D97-AF65-F5344CB8AC3E}">
        <p14:creationId xmlns:p14="http://schemas.microsoft.com/office/powerpoint/2010/main" val="4094969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A024616-FED3-53BE-FA86-948FD1C1C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">
            <a:extLst>
              <a:ext uri="{FF2B5EF4-FFF2-40B4-BE49-F238E27FC236}">
                <a16:creationId xmlns:a16="http://schemas.microsoft.com/office/drawing/2014/main" id="{7D77D5F9-062B-DE31-77F7-6752623B701E}"/>
              </a:ext>
            </a:extLst>
          </p:cNvPr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F391D3B-CA6F-4497-374F-71218BB344A3}"/>
              </a:ext>
            </a:extLst>
          </p:cNvPr>
          <p:cNvSpPr txBox="1"/>
          <p:nvPr/>
        </p:nvSpPr>
        <p:spPr>
          <a:xfrm>
            <a:off x="371798" y="177850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00B050"/>
                </a:solidFill>
              </a:rPr>
              <a:t>Modèle conceptuelle de données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3714B4B-A5CF-FF94-7A53-CBE89AB76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98" y="969938"/>
            <a:ext cx="9865096" cy="604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040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96718" y="2604904"/>
            <a:ext cx="1772069" cy="6217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9"/>
              </a:lnSpc>
              <a:spcBef>
                <a:spcPts val="0"/>
              </a:spcBef>
              <a:spcAft>
                <a:spcPts val="0"/>
              </a:spcAft>
            </a:pPr>
            <a:r>
              <a:rPr sz="2100" spc="-13" dirty="0">
                <a:solidFill>
                  <a:srgbClr val="000000"/>
                </a:solidFill>
                <a:latin typeface="CAVHBP+Helvetica"/>
                <a:cs typeface="CAVHBP+Helvetica"/>
              </a:rPr>
              <a:t>identifier</a:t>
            </a:r>
            <a:r>
              <a:rPr sz="2100" spc="-14" dirty="0">
                <a:solidFill>
                  <a:srgbClr val="000000"/>
                </a:solidFill>
                <a:latin typeface="CAVHBP+Helvetica"/>
                <a:cs typeface="CAVHBP+Helvetica"/>
              </a:rPr>
              <a:t> </a:t>
            </a:r>
            <a:r>
              <a:rPr sz="2100" spc="-19" dirty="0">
                <a:solidFill>
                  <a:srgbClr val="000000"/>
                </a:solidFill>
                <a:latin typeface="CAVHBP+Helvetica"/>
                <a:cs typeface="CAVHBP+Helvetica"/>
              </a:rPr>
              <a:t>pays</a:t>
            </a:r>
          </a:p>
          <a:p>
            <a:pPr marL="148267" marR="0">
              <a:lnSpc>
                <a:spcPts val="2099"/>
              </a:lnSpc>
              <a:spcBef>
                <a:spcPts val="396"/>
              </a:spcBef>
              <a:spcAft>
                <a:spcPts val="0"/>
              </a:spcAft>
            </a:pPr>
            <a:r>
              <a:rPr sz="2100" spc="-19" dirty="0">
                <a:solidFill>
                  <a:srgbClr val="000000"/>
                </a:solidFill>
                <a:latin typeface="CAVHBP+Helvetica"/>
                <a:cs typeface="CAVHBP+Helvetica"/>
              </a:rPr>
              <a:t>en</a:t>
            </a:r>
            <a:r>
              <a:rPr sz="2100" spc="-14" dirty="0">
                <a:solidFill>
                  <a:srgbClr val="000000"/>
                </a:solidFill>
                <a:latin typeface="CAVHBP+Helvetica"/>
                <a:cs typeface="CAVHBP+Helvetica"/>
              </a:rPr>
              <a:t> </a:t>
            </a:r>
            <a:r>
              <a:rPr sz="2100" spc="-16" dirty="0">
                <a:solidFill>
                  <a:srgbClr val="000000"/>
                </a:solidFill>
                <a:latin typeface="CAVHBP+Helvetica"/>
                <a:cs typeface="CAVHBP+Helvetica"/>
              </a:rPr>
              <a:t>difficulté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07277" y="2604904"/>
            <a:ext cx="1451802" cy="6217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9"/>
              </a:lnSpc>
              <a:spcBef>
                <a:spcPts val="0"/>
              </a:spcBef>
              <a:spcAft>
                <a:spcPts val="0"/>
              </a:spcAft>
            </a:pPr>
            <a:r>
              <a:rPr sz="2100" spc="-15" dirty="0">
                <a:solidFill>
                  <a:srgbClr val="000000"/>
                </a:solidFill>
                <a:latin typeface="CAVHBP+Helvetica"/>
                <a:cs typeface="CAVHBP+Helvetica"/>
              </a:rPr>
              <a:t>création</a:t>
            </a:r>
            <a:r>
              <a:rPr sz="2100" spc="-18" dirty="0">
                <a:solidFill>
                  <a:srgbClr val="000000"/>
                </a:solidFill>
                <a:latin typeface="CAVHBP+Helvetica"/>
                <a:cs typeface="CAVHBP+Helvetica"/>
              </a:rPr>
              <a:t> </a:t>
            </a:r>
            <a:r>
              <a:rPr sz="2100" spc="-19" dirty="0">
                <a:solidFill>
                  <a:srgbClr val="000000"/>
                </a:solidFill>
                <a:latin typeface="CAVHBP+Helvetica"/>
                <a:cs typeface="CAVHBP+Helvetica"/>
              </a:rPr>
              <a:t>de</a:t>
            </a:r>
          </a:p>
          <a:p>
            <a:pPr marL="167804" marR="0">
              <a:lnSpc>
                <a:spcPts val="2099"/>
              </a:lnSpc>
              <a:spcBef>
                <a:spcPts val="396"/>
              </a:spcBef>
              <a:spcAft>
                <a:spcPts val="0"/>
              </a:spcAft>
            </a:pPr>
            <a:r>
              <a:rPr sz="2100" spc="-16" dirty="0">
                <a:solidFill>
                  <a:srgbClr val="000000"/>
                </a:solidFill>
                <a:latin typeface="CAVHBP+Helvetica"/>
                <a:cs typeface="CAVHBP+Helvetica"/>
              </a:rPr>
              <a:t>services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42644" y="2604904"/>
            <a:ext cx="1715062" cy="3047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9"/>
              </a:lnSpc>
              <a:spcBef>
                <a:spcPts val="0"/>
              </a:spcBef>
              <a:spcAft>
                <a:spcPts val="0"/>
              </a:spcAft>
            </a:pPr>
            <a:r>
              <a:rPr sz="2100" spc="-19" dirty="0">
                <a:solidFill>
                  <a:srgbClr val="000000"/>
                </a:solidFill>
                <a:latin typeface="CAVHBP+Helvetica"/>
                <a:cs typeface="CAVHBP+Helvetica"/>
              </a:rPr>
              <a:t>vue</a:t>
            </a:r>
            <a:r>
              <a:rPr sz="2100" spc="-14" dirty="0">
                <a:solidFill>
                  <a:srgbClr val="000000"/>
                </a:solidFill>
                <a:latin typeface="CAVHBP+Helvetica"/>
                <a:cs typeface="CAVHBP+Helvetica"/>
              </a:rPr>
              <a:t> </a:t>
            </a:r>
            <a:r>
              <a:rPr sz="2100" spc="-17" dirty="0">
                <a:solidFill>
                  <a:srgbClr val="000000"/>
                </a:solidFill>
                <a:latin typeface="CAVHBP+Helvetica"/>
                <a:cs typeface="CAVHBP+Helvetica"/>
              </a:rPr>
              <a:t>mondiale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515631" y="3583312"/>
            <a:ext cx="1590730" cy="62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5934" marR="0">
              <a:lnSpc>
                <a:spcPts val="2099"/>
              </a:lnSpc>
              <a:spcBef>
                <a:spcPts val="0"/>
              </a:spcBef>
              <a:spcAft>
                <a:spcPts val="0"/>
              </a:spcAft>
            </a:pPr>
            <a:r>
              <a:rPr sz="2100" spc="-19" dirty="0">
                <a:solidFill>
                  <a:srgbClr val="000000"/>
                </a:solidFill>
                <a:latin typeface="CAVHBP+Helvetica"/>
                <a:cs typeface="CAVHBP+Helvetica"/>
              </a:rPr>
              <a:t>vue</a:t>
            </a:r>
          </a:p>
          <a:p>
            <a:pPr marL="0" marR="0">
              <a:lnSpc>
                <a:spcPts val="2099"/>
              </a:lnSpc>
              <a:spcBef>
                <a:spcPts val="396"/>
              </a:spcBef>
              <a:spcAft>
                <a:spcPts val="0"/>
              </a:spcAft>
            </a:pPr>
            <a:r>
              <a:rPr sz="2100" spc="-15" dirty="0">
                <a:solidFill>
                  <a:srgbClr val="000000"/>
                </a:solidFill>
                <a:latin typeface="CAVHBP+Helvetica"/>
                <a:cs typeface="CAVHBP+Helvetica"/>
              </a:rPr>
              <a:t>continentale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631971" y="3693040"/>
            <a:ext cx="1827609" cy="62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9"/>
              </a:lnSpc>
              <a:spcBef>
                <a:spcPts val="0"/>
              </a:spcBef>
              <a:spcAft>
                <a:spcPts val="0"/>
              </a:spcAft>
            </a:pPr>
            <a:r>
              <a:rPr sz="2100" spc="-16" dirty="0">
                <a:solidFill>
                  <a:srgbClr val="000000"/>
                </a:solidFill>
                <a:latin typeface="CAVHBP+Helvetica"/>
                <a:cs typeface="CAVHBP+Helvetica"/>
              </a:rPr>
              <a:t>modernisation</a:t>
            </a:r>
          </a:p>
          <a:p>
            <a:pPr marL="95497" marR="0">
              <a:lnSpc>
                <a:spcPts val="2099"/>
              </a:lnSpc>
              <a:spcBef>
                <a:spcPts val="396"/>
              </a:spcBef>
              <a:spcAft>
                <a:spcPts val="0"/>
              </a:spcAft>
            </a:pPr>
            <a:r>
              <a:rPr sz="2100" spc="-19" dirty="0">
                <a:solidFill>
                  <a:srgbClr val="000000"/>
                </a:solidFill>
                <a:latin typeface="CAVHBP+Helvetica"/>
                <a:cs typeface="CAVHBP+Helvetica"/>
              </a:rPr>
              <a:t>des</a:t>
            </a:r>
            <a:r>
              <a:rPr sz="2100" spc="-13" dirty="0">
                <a:solidFill>
                  <a:srgbClr val="000000"/>
                </a:solidFill>
                <a:latin typeface="CAVHBP+Helvetica"/>
                <a:cs typeface="CAVHBP+Helvetica"/>
              </a:rPr>
              <a:t> </a:t>
            </a:r>
            <a:r>
              <a:rPr sz="2100" spc="-15" dirty="0">
                <a:solidFill>
                  <a:srgbClr val="000000"/>
                </a:solidFill>
                <a:latin typeface="CAVHBP+Helvetica"/>
                <a:cs typeface="CAVHBP+Helvetica"/>
              </a:rPr>
              <a:t>services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82395" y="4217296"/>
            <a:ext cx="1800952" cy="938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1296" marR="0">
              <a:lnSpc>
                <a:spcPts val="2099"/>
              </a:lnSpc>
              <a:spcBef>
                <a:spcPts val="0"/>
              </a:spcBef>
              <a:spcAft>
                <a:spcPts val="0"/>
              </a:spcAft>
            </a:pPr>
            <a:r>
              <a:rPr sz="2100" spc="-16" dirty="0">
                <a:solidFill>
                  <a:srgbClr val="000000"/>
                </a:solidFill>
                <a:latin typeface="CAVHBP+Helvetica"/>
                <a:cs typeface="CAVHBP+Helvetica"/>
              </a:rPr>
              <a:t>savoir</a:t>
            </a:r>
            <a:r>
              <a:rPr sz="2100" spc="-11" dirty="0">
                <a:solidFill>
                  <a:srgbClr val="000000"/>
                </a:solidFill>
                <a:latin typeface="CAVHBP+Helvetica"/>
                <a:cs typeface="CAVHBP+Helvetica"/>
              </a:rPr>
              <a:t> </a:t>
            </a:r>
            <a:r>
              <a:rPr sz="2100" spc="-19" dirty="0">
                <a:solidFill>
                  <a:srgbClr val="000000"/>
                </a:solidFill>
                <a:latin typeface="CAVHBP+Helvetica"/>
                <a:cs typeface="CAVHBP+Helvetica"/>
              </a:rPr>
              <a:t>où</a:t>
            </a:r>
          </a:p>
          <a:p>
            <a:pPr marL="0" marR="0">
              <a:lnSpc>
                <a:spcPts val="2099"/>
              </a:lnSpc>
              <a:spcBef>
                <a:spcPts val="396"/>
              </a:spcBef>
              <a:spcAft>
                <a:spcPts val="0"/>
              </a:spcAft>
            </a:pPr>
            <a:r>
              <a:rPr sz="2100" spc="-18" dirty="0">
                <a:solidFill>
                  <a:srgbClr val="000000"/>
                </a:solidFill>
                <a:latin typeface="CAVHBP+Helvetica"/>
                <a:cs typeface="CAVHBP+Helvetica"/>
              </a:rPr>
              <a:t>concentrer</a:t>
            </a:r>
            <a:r>
              <a:rPr sz="2100" dirty="0">
                <a:solidFill>
                  <a:srgbClr val="000000"/>
                </a:solidFill>
                <a:latin typeface="CAVHBP+Helvetica"/>
                <a:cs typeface="CAVHBP+Helvetica"/>
              </a:rPr>
              <a:t> </a:t>
            </a:r>
            <a:r>
              <a:rPr sz="2100" spc="-12" dirty="0">
                <a:solidFill>
                  <a:srgbClr val="000000"/>
                </a:solidFill>
                <a:latin typeface="CAVHBP+Helvetica"/>
                <a:cs typeface="CAVHBP+Helvetica"/>
              </a:rPr>
              <a:t>les</a:t>
            </a:r>
          </a:p>
          <a:p>
            <a:pPr marL="462046" marR="0">
              <a:lnSpc>
                <a:spcPts val="2099"/>
              </a:lnSpc>
              <a:spcBef>
                <a:spcPts val="396"/>
              </a:spcBef>
              <a:spcAft>
                <a:spcPts val="0"/>
              </a:spcAft>
            </a:pPr>
            <a:r>
              <a:rPr sz="2100" spc="-21" dirty="0">
                <a:solidFill>
                  <a:srgbClr val="000000"/>
                </a:solidFill>
                <a:latin typeface="CAVHBP+Helvetica"/>
                <a:cs typeface="CAVHBP+Helvetica"/>
              </a:rPr>
              <a:t>efforts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858083" y="4851280"/>
            <a:ext cx="1353331" cy="3047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9"/>
              </a:lnSpc>
              <a:spcBef>
                <a:spcPts val="0"/>
              </a:spcBef>
              <a:spcAft>
                <a:spcPts val="0"/>
              </a:spcAft>
            </a:pPr>
            <a:r>
              <a:rPr sz="2100" spc="-15" dirty="0">
                <a:solidFill>
                  <a:srgbClr val="000000"/>
                </a:solidFill>
                <a:latin typeface="CAVHBP+Helvetica"/>
                <a:cs typeface="CAVHBP+Helvetica"/>
              </a:rPr>
              <a:t>consulting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442643" y="4851280"/>
            <a:ext cx="1715089" cy="3047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9"/>
              </a:lnSpc>
              <a:spcBef>
                <a:spcPts val="0"/>
              </a:spcBef>
              <a:spcAft>
                <a:spcPts val="0"/>
              </a:spcAft>
            </a:pPr>
            <a:r>
              <a:rPr sz="2100" spc="-19" dirty="0">
                <a:solidFill>
                  <a:srgbClr val="000000"/>
                </a:solidFill>
                <a:latin typeface="CAVHBP+Helvetica"/>
                <a:cs typeface="CAVHBP+Helvetica"/>
              </a:rPr>
              <a:t>vue</a:t>
            </a:r>
            <a:r>
              <a:rPr sz="2100" spc="-14" dirty="0">
                <a:solidFill>
                  <a:srgbClr val="000000"/>
                </a:solidFill>
                <a:latin typeface="CAVHBP+Helvetica"/>
                <a:cs typeface="CAVHBP+Helvetica"/>
              </a:rPr>
              <a:t> </a:t>
            </a:r>
            <a:r>
              <a:rPr sz="2100" spc="-15" dirty="0">
                <a:solidFill>
                  <a:srgbClr val="000000"/>
                </a:solidFill>
                <a:latin typeface="CAVHBP+Helvetica"/>
                <a:cs typeface="CAVHBP+Helvetica"/>
              </a:rPr>
              <a:t>nationale</a:t>
            </a:r>
          </a:p>
        </p:txBody>
      </p:sp>
      <p:graphicFrame>
        <p:nvGraphicFramePr>
          <p:cNvPr id="13" name="Diagramme 12">
            <a:extLst>
              <a:ext uri="{FF2B5EF4-FFF2-40B4-BE49-F238E27FC236}">
                <a16:creationId xmlns:a16="http://schemas.microsoft.com/office/drawing/2014/main" id="{A5C1B428-355C-CEE4-DE7B-457E5268D5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9548296"/>
              </p:ext>
            </p:extLst>
          </p:nvPr>
        </p:nvGraphicFramePr>
        <p:xfrm>
          <a:off x="372660" y="2385005"/>
          <a:ext cx="9935379" cy="3481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object 4"/>
          <p:cNvSpPr txBox="1"/>
          <p:nvPr/>
        </p:nvSpPr>
        <p:spPr>
          <a:xfrm>
            <a:off x="481034" y="655052"/>
            <a:ext cx="2720381" cy="99107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99"/>
              </a:lnSpc>
              <a:spcBef>
                <a:spcPts val="0"/>
              </a:spcBef>
              <a:spcAft>
                <a:spcPts val="0"/>
              </a:spcAft>
            </a:pPr>
            <a:r>
              <a:rPr sz="3400" spc="20" dirty="0">
                <a:solidFill>
                  <a:srgbClr val="FFFEFE"/>
                </a:solidFill>
                <a:latin typeface="HAOFPC+Helvetica-Bold"/>
                <a:cs typeface="HAOFPC+Helvetica-Bold"/>
              </a:rPr>
              <a:t>Éléments</a:t>
            </a:r>
            <a:r>
              <a:rPr sz="3400" spc="10" dirty="0">
                <a:solidFill>
                  <a:srgbClr val="FFFEFE"/>
                </a:solidFill>
                <a:latin typeface="HAOFPC+Helvetica-Bold"/>
                <a:cs typeface="HAOFPC+Helvetica-Bold"/>
              </a:rPr>
              <a:t> </a:t>
            </a:r>
            <a:r>
              <a:rPr sz="3400" spc="18" dirty="0">
                <a:solidFill>
                  <a:srgbClr val="FFFEFE"/>
                </a:solidFill>
                <a:latin typeface="HAOFPC+Helvetica-Bold"/>
                <a:cs typeface="HAOFPC+Helvetica-Bold"/>
              </a:rPr>
              <a:t>de</a:t>
            </a:r>
          </a:p>
          <a:p>
            <a:pPr marL="388104" marR="0">
              <a:lnSpc>
                <a:spcPts val="3399"/>
              </a:lnSpc>
              <a:spcBef>
                <a:spcPts val="704"/>
              </a:spcBef>
              <a:spcAft>
                <a:spcPts val="0"/>
              </a:spcAft>
            </a:pPr>
            <a:r>
              <a:rPr sz="3400" spc="20" dirty="0">
                <a:solidFill>
                  <a:srgbClr val="FFFEFE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contexte</a:t>
            </a: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E7499E19-2F11-9590-2F60-F56A0C9CF4D9}"/>
              </a:ext>
            </a:extLst>
          </p:cNvPr>
          <p:cNvSpPr txBox="1"/>
          <p:nvPr/>
        </p:nvSpPr>
        <p:spPr>
          <a:xfrm>
            <a:off x="3243375" y="663310"/>
            <a:ext cx="6849503" cy="94756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37680" marR="0" algn="ctr">
              <a:lnSpc>
                <a:spcPts val="3399"/>
              </a:lnSpc>
              <a:spcBef>
                <a:spcPts val="0"/>
              </a:spcBef>
              <a:spcAft>
                <a:spcPts val="0"/>
              </a:spcAft>
            </a:pPr>
            <a:r>
              <a:rPr sz="2800" spc="20" dirty="0">
                <a:solidFill>
                  <a:srgbClr val="FFFE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Prétraitement</a:t>
            </a:r>
            <a:r>
              <a:rPr lang="fr-FR" sz="2800" spc="20" dirty="0">
                <a:solidFill>
                  <a:srgbClr val="FFFE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19" dirty="0">
                <a:solidFill>
                  <a:srgbClr val="FFFE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</a:t>
            </a:r>
            <a:r>
              <a:rPr sz="2800" spc="12" dirty="0">
                <a:solidFill>
                  <a:srgbClr val="FFFE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19" dirty="0">
                <a:solidFill>
                  <a:srgbClr val="FFFE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données</a:t>
            </a:r>
            <a:r>
              <a:rPr sz="2800" spc="13" dirty="0">
                <a:solidFill>
                  <a:srgbClr val="FFFE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20" dirty="0">
                <a:solidFill>
                  <a:srgbClr val="FFFE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</a:t>
            </a:r>
          </a:p>
          <a:p>
            <a:pPr marL="0" marR="0" algn="ctr">
              <a:lnSpc>
                <a:spcPts val="3399"/>
              </a:lnSpc>
              <a:spcBef>
                <a:spcPts val="704"/>
              </a:spcBef>
              <a:spcAft>
                <a:spcPts val="0"/>
              </a:spcAft>
            </a:pPr>
            <a:r>
              <a:rPr sz="2800" spc="19" dirty="0">
                <a:solidFill>
                  <a:srgbClr val="FFFEFE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sz="2800" spc="12" dirty="0">
                <a:solidFill>
                  <a:srgbClr val="FFFEFE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18" dirty="0">
                <a:solidFill>
                  <a:srgbClr val="FFFEFE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stories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FB2C91-5944-3550-76A4-E18F19367D1D}"/>
              </a:ext>
            </a:extLst>
          </p:cNvPr>
          <p:cNvSpPr/>
          <p:nvPr/>
        </p:nvSpPr>
        <p:spPr>
          <a:xfrm>
            <a:off x="1051561" y="2572836"/>
            <a:ext cx="1919461" cy="62177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78AD4C-352C-3064-75D2-EB1811B616EE}"/>
              </a:ext>
            </a:extLst>
          </p:cNvPr>
          <p:cNvSpPr/>
          <p:nvPr/>
        </p:nvSpPr>
        <p:spPr>
          <a:xfrm>
            <a:off x="1163886" y="4000805"/>
            <a:ext cx="1904901" cy="12896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36D736-C920-9221-A0BE-4639D92BF337}"/>
              </a:ext>
            </a:extLst>
          </p:cNvPr>
          <p:cNvSpPr/>
          <p:nvPr/>
        </p:nvSpPr>
        <p:spPr>
          <a:xfrm>
            <a:off x="4544017" y="2385005"/>
            <a:ext cx="1715062" cy="94756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B1B057-A142-A61F-85A8-13F58581CD50}"/>
              </a:ext>
            </a:extLst>
          </p:cNvPr>
          <p:cNvSpPr/>
          <p:nvPr/>
        </p:nvSpPr>
        <p:spPr>
          <a:xfrm>
            <a:off x="4544017" y="3564519"/>
            <a:ext cx="1715062" cy="73150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898E7F-F2F0-8B68-AC72-252BD1409C79}"/>
              </a:ext>
            </a:extLst>
          </p:cNvPr>
          <p:cNvSpPr/>
          <p:nvPr/>
        </p:nvSpPr>
        <p:spPr>
          <a:xfrm>
            <a:off x="4544017" y="4692784"/>
            <a:ext cx="1715062" cy="62177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4F5DB4-C44F-3C27-9DA3-1C443FCC4C9B}"/>
              </a:ext>
            </a:extLst>
          </p:cNvPr>
          <p:cNvSpPr/>
          <p:nvPr/>
        </p:nvSpPr>
        <p:spPr>
          <a:xfrm>
            <a:off x="8220670" y="2385005"/>
            <a:ext cx="1872208" cy="6217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851F50-F0B1-A70D-16ED-0A531570BB5B}"/>
              </a:ext>
            </a:extLst>
          </p:cNvPr>
          <p:cNvSpPr/>
          <p:nvPr/>
        </p:nvSpPr>
        <p:spPr>
          <a:xfrm>
            <a:off x="8292311" y="3583312"/>
            <a:ext cx="1814050" cy="73150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4B8870-3C0F-836E-60F8-E08A004FDCB7}"/>
              </a:ext>
            </a:extLst>
          </p:cNvPr>
          <p:cNvSpPr/>
          <p:nvPr/>
        </p:nvSpPr>
        <p:spPr>
          <a:xfrm>
            <a:off x="8292311" y="4692784"/>
            <a:ext cx="1865395" cy="6217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1D49896A-62C2-48A7-48EA-BECE2A98007E}"/>
              </a:ext>
            </a:extLst>
          </p:cNvPr>
          <p:cNvSpPr/>
          <p:nvPr/>
        </p:nvSpPr>
        <p:spPr>
          <a:xfrm>
            <a:off x="4007405" y="1834034"/>
            <a:ext cx="2773105" cy="417646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7513102-3751-FD1C-6949-417EB084EDEF}"/>
              </a:ext>
            </a:extLst>
          </p:cNvPr>
          <p:cNvSpPr txBox="1"/>
          <p:nvPr/>
        </p:nvSpPr>
        <p:spPr>
          <a:xfrm>
            <a:off x="4669641" y="6107886"/>
            <a:ext cx="201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0" i="0" dirty="0">
                <a:solidFill>
                  <a:srgbClr val="00B050"/>
                </a:solidFill>
                <a:effectLst/>
                <a:latin typeface="Inter"/>
              </a:rPr>
              <a:t>3 domaines d’expertise</a:t>
            </a:r>
            <a:endParaRPr lang="fr-FR" sz="2400" dirty="0">
              <a:solidFill>
                <a:srgbClr val="00B050"/>
              </a:solidFill>
            </a:endParaRPr>
          </a:p>
        </p:txBody>
      </p:sp>
      <p:sp>
        <p:nvSpPr>
          <p:cNvPr id="29" name="Flèche : droite 28">
            <a:extLst>
              <a:ext uri="{FF2B5EF4-FFF2-40B4-BE49-F238E27FC236}">
                <a16:creationId xmlns:a16="http://schemas.microsoft.com/office/drawing/2014/main" id="{82CA6B32-F2BC-D783-B7AB-EB0E042493A4}"/>
              </a:ext>
            </a:extLst>
          </p:cNvPr>
          <p:cNvSpPr/>
          <p:nvPr/>
        </p:nvSpPr>
        <p:spPr>
          <a:xfrm>
            <a:off x="7017145" y="3778249"/>
            <a:ext cx="1130103" cy="220763"/>
          </a:xfrm>
          <a:prstGeom prst="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 : droite 29">
            <a:extLst>
              <a:ext uri="{FF2B5EF4-FFF2-40B4-BE49-F238E27FC236}">
                <a16:creationId xmlns:a16="http://schemas.microsoft.com/office/drawing/2014/main" id="{C67A950B-0BE7-B2DE-7CDB-C8F0C62903BD}"/>
              </a:ext>
            </a:extLst>
          </p:cNvPr>
          <p:cNvSpPr/>
          <p:nvPr/>
        </p:nvSpPr>
        <p:spPr>
          <a:xfrm rot="396884">
            <a:off x="6987749" y="4898337"/>
            <a:ext cx="1130103" cy="243172"/>
          </a:xfrm>
          <a:prstGeom prst="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14B07F81-53EE-AEC4-3961-3EEFAB6E929D}"/>
              </a:ext>
            </a:extLst>
          </p:cNvPr>
          <p:cNvSpPr/>
          <p:nvPr/>
        </p:nvSpPr>
        <p:spPr>
          <a:xfrm rot="20944575">
            <a:off x="6966098" y="2638644"/>
            <a:ext cx="1130103" cy="270510"/>
          </a:xfrm>
          <a:prstGeom prst="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Flèche : droite 31">
            <a:extLst>
              <a:ext uri="{FF2B5EF4-FFF2-40B4-BE49-F238E27FC236}">
                <a16:creationId xmlns:a16="http://schemas.microsoft.com/office/drawing/2014/main" id="{21C56816-D258-4F08-8EFE-027207AA654D}"/>
              </a:ext>
            </a:extLst>
          </p:cNvPr>
          <p:cNvSpPr/>
          <p:nvPr/>
        </p:nvSpPr>
        <p:spPr>
          <a:xfrm rot="10800000">
            <a:off x="3234282" y="2759908"/>
            <a:ext cx="665908" cy="197759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Flèche : droite 32">
            <a:extLst>
              <a:ext uri="{FF2B5EF4-FFF2-40B4-BE49-F238E27FC236}">
                <a16:creationId xmlns:a16="http://schemas.microsoft.com/office/drawing/2014/main" id="{6D8E1B29-5833-C967-3C0D-4F30F8915D57}"/>
              </a:ext>
            </a:extLst>
          </p:cNvPr>
          <p:cNvSpPr/>
          <p:nvPr/>
        </p:nvSpPr>
        <p:spPr>
          <a:xfrm rot="10800000">
            <a:off x="3295548" y="4691800"/>
            <a:ext cx="665908" cy="197759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BC8FB06-C29E-0E43-EECB-177B139CF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842"/>
            <a:ext cx="10680700" cy="727280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908B074-A888-5F6C-3426-BD52EBF89FBD}"/>
              </a:ext>
            </a:extLst>
          </p:cNvPr>
          <p:cNvSpPr txBox="1"/>
          <p:nvPr/>
        </p:nvSpPr>
        <p:spPr>
          <a:xfrm>
            <a:off x="1163886" y="177850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Vue mondiale de Dash board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BB026D2-8C3B-1FE8-237E-E94A5BB7F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32" y="893830"/>
            <a:ext cx="10341236" cy="634080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43803EE-5039-2611-BFCB-05A143702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E7A8915-4F3D-E451-86A5-8A078C25F1E0}"/>
              </a:ext>
            </a:extLst>
          </p:cNvPr>
          <p:cNvSpPr txBox="1"/>
          <p:nvPr/>
        </p:nvSpPr>
        <p:spPr>
          <a:xfrm>
            <a:off x="1163886" y="177850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Vue régionale de Dash board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FC6776A-613E-B0F3-2AE5-977FD0343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82" y="916692"/>
            <a:ext cx="10168876" cy="646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822723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Secteur</Template>
  <TotalTime>7853</TotalTime>
  <Words>216</Words>
  <Application>Microsoft Office PowerPoint</Application>
  <PresentationFormat>Personnalisé</PresentationFormat>
  <Paragraphs>85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6" baseType="lpstr">
      <vt:lpstr>DTCULI+Helvetica-Bold</vt:lpstr>
      <vt:lpstr>JOJLGB+Helvetica-Bold</vt:lpstr>
      <vt:lpstr>WVJSPA+Helvetica</vt:lpstr>
      <vt:lpstr>Wingdings 3</vt:lpstr>
      <vt:lpstr>Arial</vt:lpstr>
      <vt:lpstr>Century Gothic</vt:lpstr>
      <vt:lpstr>HAOFPC+Helvetica-Bold</vt:lpstr>
      <vt:lpstr>KPABBP+Helvetica-Bold</vt:lpstr>
      <vt:lpstr>Inter</vt:lpstr>
      <vt:lpstr>CAVHBP+Helvetica</vt:lpstr>
      <vt:lpstr>VDVWIL+Helvetica</vt:lpstr>
      <vt:lpstr>TIENGU+Helvetica-Bold</vt:lpstr>
      <vt:lpstr>Secteur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doc2pdf</dc:creator>
  <cp:lastModifiedBy>djamal haddouche</cp:lastModifiedBy>
  <cp:revision>2</cp:revision>
  <dcterms:modified xsi:type="dcterms:W3CDTF">2024-11-18T10:13:33Z</dcterms:modified>
</cp:coreProperties>
</file>