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sldIdLst>
    <p:sldId id="256" r:id="rId2"/>
    <p:sldId id="258" r:id="rId3"/>
    <p:sldId id="259" r:id="rId4"/>
    <p:sldId id="284" r:id="rId5"/>
    <p:sldId id="285" r:id="rId6"/>
    <p:sldId id="273" r:id="rId7"/>
    <p:sldId id="274" r:id="rId8"/>
    <p:sldId id="279" r:id="rId9"/>
    <p:sldId id="286" r:id="rId10"/>
    <p:sldId id="276" r:id="rId11"/>
    <p:sldId id="277" r:id="rId12"/>
    <p:sldId id="283" r:id="rId13"/>
    <p:sldId id="265" r:id="rId14"/>
    <p:sldId id="266" r:id="rId15"/>
    <p:sldId id="275" r:id="rId16"/>
    <p:sldId id="269" r:id="rId17"/>
    <p:sldId id="270" r:id="rId18"/>
    <p:sldId id="271" r:id="rId19"/>
    <p:sldId id="27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5F0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5F981-69BE-4BE3-8318-5356DD36E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1FC882-4057-440C-A156-810517A1EE27}">
      <dgm:prSet phldrT="[Texte]"/>
      <dgm:spPr>
        <a:solidFill>
          <a:srgbClr val="3035F0"/>
        </a:solidFill>
      </dgm:spPr>
      <dgm:t>
        <a:bodyPr/>
        <a:lstStyle/>
        <a:p>
          <a:r>
            <a:rPr lang="fr-FR" dirty="0"/>
            <a:t>Notebook sur la préparation</a:t>
          </a:r>
        </a:p>
      </dgm:t>
    </dgm:pt>
    <dgm:pt modelId="{9FE3D1C9-7702-40E0-87AF-C4080FFEEC3E}" type="parTrans" cxnId="{A16C4CC6-37A1-415C-A517-7383AEA7ACBF}">
      <dgm:prSet/>
      <dgm:spPr/>
      <dgm:t>
        <a:bodyPr/>
        <a:lstStyle/>
        <a:p>
          <a:endParaRPr lang="fr-FR"/>
        </a:p>
      </dgm:t>
    </dgm:pt>
    <dgm:pt modelId="{0213EF35-B79E-456D-A30F-16B817C244E6}" type="sibTrans" cxnId="{A16C4CC6-37A1-415C-A517-7383AEA7ACBF}">
      <dgm:prSet/>
      <dgm:spPr/>
      <dgm:t>
        <a:bodyPr/>
        <a:lstStyle/>
        <a:p>
          <a:endParaRPr lang="fr-FR"/>
        </a:p>
      </dgm:t>
    </dgm:pt>
    <dgm:pt modelId="{74710866-DCD2-4A31-BC0C-B256634E5333}">
      <dgm:prSet phldrT="[Texte]"/>
      <dgm:spPr/>
      <dgm:t>
        <a:bodyPr/>
        <a:lstStyle/>
        <a:p>
          <a:r>
            <a:rPr lang="fr-FR" dirty="0"/>
            <a:t>Import</a:t>
          </a:r>
        </a:p>
      </dgm:t>
    </dgm:pt>
    <dgm:pt modelId="{3DA094A5-8E76-4499-94AE-781E100B253C}" type="parTrans" cxnId="{9B853143-F110-4B4D-9742-12B6A6681E8A}">
      <dgm:prSet/>
      <dgm:spPr/>
      <dgm:t>
        <a:bodyPr/>
        <a:lstStyle/>
        <a:p>
          <a:endParaRPr lang="fr-FR"/>
        </a:p>
      </dgm:t>
    </dgm:pt>
    <dgm:pt modelId="{99B8D8E4-A785-4717-ADE9-4EB14C8B2BB3}" type="sibTrans" cxnId="{9B853143-F110-4B4D-9742-12B6A6681E8A}">
      <dgm:prSet/>
      <dgm:spPr/>
      <dgm:t>
        <a:bodyPr/>
        <a:lstStyle/>
        <a:p>
          <a:endParaRPr lang="fr-FR"/>
        </a:p>
      </dgm:t>
    </dgm:pt>
    <dgm:pt modelId="{17F250DF-EE24-4A25-9547-BEC76F679F16}">
      <dgm:prSet phldrT="[Texte]"/>
      <dgm:spPr>
        <a:solidFill>
          <a:srgbClr val="3035F0"/>
        </a:solidFill>
      </dgm:spPr>
      <dgm:t>
        <a:bodyPr/>
        <a:lstStyle/>
        <a:p>
          <a:r>
            <a:rPr lang="fr-FR" dirty="0"/>
            <a:t>Notebook sur l’analyse</a:t>
          </a:r>
        </a:p>
      </dgm:t>
    </dgm:pt>
    <dgm:pt modelId="{9EC3A236-B19B-4A05-9EAD-BA9E49B85886}" type="parTrans" cxnId="{38FDDACF-9AB4-4AF0-9902-2AABEE68E977}">
      <dgm:prSet/>
      <dgm:spPr/>
      <dgm:t>
        <a:bodyPr/>
        <a:lstStyle/>
        <a:p>
          <a:endParaRPr lang="fr-FR"/>
        </a:p>
      </dgm:t>
    </dgm:pt>
    <dgm:pt modelId="{AFB8B122-0EF2-4477-A151-F9BFA911D5A9}" type="sibTrans" cxnId="{38FDDACF-9AB4-4AF0-9902-2AABEE68E977}">
      <dgm:prSet/>
      <dgm:spPr/>
      <dgm:t>
        <a:bodyPr/>
        <a:lstStyle/>
        <a:p>
          <a:endParaRPr lang="fr-FR"/>
        </a:p>
      </dgm:t>
    </dgm:pt>
    <dgm:pt modelId="{7687A9DB-3704-4657-AAE0-EB16FAF52722}">
      <dgm:prSet phldrT="[Texte]"/>
      <dgm:spPr/>
      <dgm:t>
        <a:bodyPr/>
        <a:lstStyle/>
        <a:p>
          <a:r>
            <a:rPr lang="fr-FR" dirty="0"/>
            <a:t>Clustering (CAH/K-</a:t>
          </a:r>
          <a:r>
            <a:rPr lang="fr-FR" dirty="0" err="1"/>
            <a:t>means</a:t>
          </a:r>
          <a:r>
            <a:rPr lang="fr-FR" dirty="0"/>
            <a:t>)</a:t>
          </a:r>
        </a:p>
      </dgm:t>
    </dgm:pt>
    <dgm:pt modelId="{C1972905-731A-4137-84B5-CF8E39ACA210}" type="parTrans" cxnId="{90A07D09-C003-45F6-827C-682E3AE94C9D}">
      <dgm:prSet/>
      <dgm:spPr/>
      <dgm:t>
        <a:bodyPr/>
        <a:lstStyle/>
        <a:p>
          <a:endParaRPr lang="fr-FR"/>
        </a:p>
      </dgm:t>
    </dgm:pt>
    <dgm:pt modelId="{9C272877-021D-40E1-985F-9434C5D55E80}" type="sibTrans" cxnId="{90A07D09-C003-45F6-827C-682E3AE94C9D}">
      <dgm:prSet/>
      <dgm:spPr/>
      <dgm:t>
        <a:bodyPr/>
        <a:lstStyle/>
        <a:p>
          <a:endParaRPr lang="fr-FR"/>
        </a:p>
      </dgm:t>
    </dgm:pt>
    <dgm:pt modelId="{FAD98CFB-0C5B-43E7-90FE-667786D9D551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9A2826CC-13E5-448F-B7FB-55DABA0A31B6}" type="parTrans" cxnId="{991D808E-D7A9-4B0D-8C5A-A3CE004D361B}">
      <dgm:prSet/>
      <dgm:spPr/>
      <dgm:t>
        <a:bodyPr/>
        <a:lstStyle/>
        <a:p>
          <a:endParaRPr lang="fr-FR"/>
        </a:p>
      </dgm:t>
    </dgm:pt>
    <dgm:pt modelId="{8E9B3C56-7892-43F5-9788-9F4F34506F77}" type="sibTrans" cxnId="{991D808E-D7A9-4B0D-8C5A-A3CE004D361B}">
      <dgm:prSet/>
      <dgm:spPr/>
      <dgm:t>
        <a:bodyPr/>
        <a:lstStyle/>
        <a:p>
          <a:endParaRPr lang="fr-FR"/>
        </a:p>
      </dgm:t>
    </dgm:pt>
    <dgm:pt modelId="{B88656D2-BCA9-4D69-A228-05B4A878525D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7DBF74CE-A690-4CC2-A044-CC78A04763A5}" type="parTrans" cxnId="{AFA9C7D6-E0E2-4EDB-9EF1-ECF4E95CD099}">
      <dgm:prSet/>
      <dgm:spPr/>
      <dgm:t>
        <a:bodyPr/>
        <a:lstStyle/>
        <a:p>
          <a:endParaRPr lang="fr-FR"/>
        </a:p>
      </dgm:t>
    </dgm:pt>
    <dgm:pt modelId="{4923BB65-FA8B-405E-9505-1C8719E9E97D}" type="sibTrans" cxnId="{AFA9C7D6-E0E2-4EDB-9EF1-ECF4E95CD099}">
      <dgm:prSet/>
      <dgm:spPr/>
      <dgm:t>
        <a:bodyPr/>
        <a:lstStyle/>
        <a:p>
          <a:endParaRPr lang="fr-FR"/>
        </a:p>
      </dgm:t>
    </dgm:pt>
    <dgm:pt modelId="{8E61F3E1-6AFE-48CB-B471-1ACAEF310D41}">
      <dgm:prSet phldrT="[Texte]"/>
      <dgm:spPr/>
      <dgm:t>
        <a:bodyPr/>
        <a:lstStyle/>
        <a:p>
          <a:r>
            <a:rPr lang="fr-FR" dirty="0"/>
            <a:t>ACP</a:t>
          </a:r>
        </a:p>
      </dgm:t>
    </dgm:pt>
    <dgm:pt modelId="{3448C3D1-CA8B-4CD4-9C4D-03BAEE85A2F4}" type="parTrans" cxnId="{C48050C9-931D-4D7E-96FE-F169551C57ED}">
      <dgm:prSet/>
      <dgm:spPr/>
      <dgm:t>
        <a:bodyPr/>
        <a:lstStyle/>
        <a:p>
          <a:endParaRPr lang="fr-FR"/>
        </a:p>
      </dgm:t>
    </dgm:pt>
    <dgm:pt modelId="{EDC682F5-CB28-473D-BFF0-DFA57B450E3B}" type="sibTrans" cxnId="{C48050C9-931D-4D7E-96FE-F169551C57ED}">
      <dgm:prSet/>
      <dgm:spPr/>
      <dgm:t>
        <a:bodyPr/>
        <a:lstStyle/>
        <a:p>
          <a:endParaRPr lang="fr-FR"/>
        </a:p>
      </dgm:t>
    </dgm:pt>
    <dgm:pt modelId="{2DC22E5A-B34C-40E2-A3E3-64B294DFDC05}" type="pres">
      <dgm:prSet presAssocID="{24E5F981-69BE-4BE3-8318-5356DD36E568}" presName="linear" presStyleCnt="0">
        <dgm:presLayoutVars>
          <dgm:animLvl val="lvl"/>
          <dgm:resizeHandles val="exact"/>
        </dgm:presLayoutVars>
      </dgm:prSet>
      <dgm:spPr/>
    </dgm:pt>
    <dgm:pt modelId="{4BC0A8E4-9033-4522-8FD6-8E6E932E5299}" type="pres">
      <dgm:prSet presAssocID="{721FC882-4057-440C-A156-810517A1EE27}" presName="parentText" presStyleLbl="node1" presStyleIdx="0" presStyleCnt="2" custLinFactY="-9127" custLinFactNeighborX="4723" custLinFactNeighborY="-100000">
        <dgm:presLayoutVars>
          <dgm:chMax val="0"/>
          <dgm:bulletEnabled val="1"/>
        </dgm:presLayoutVars>
      </dgm:prSet>
      <dgm:spPr/>
    </dgm:pt>
    <dgm:pt modelId="{EAA33388-572C-4C2A-B8C4-9F61CD12A748}" type="pres">
      <dgm:prSet presAssocID="{721FC882-4057-440C-A156-810517A1EE27}" presName="childText" presStyleLbl="revTx" presStyleIdx="0" presStyleCnt="2">
        <dgm:presLayoutVars>
          <dgm:bulletEnabled val="1"/>
        </dgm:presLayoutVars>
      </dgm:prSet>
      <dgm:spPr/>
    </dgm:pt>
    <dgm:pt modelId="{A38C18C4-7C94-4191-AD2A-49BECCE3E807}" type="pres">
      <dgm:prSet presAssocID="{17F250DF-EE24-4A25-9547-BEC76F679F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6EAB0D-D10C-44FA-9D74-F3EDDFBB737F}" type="pres">
      <dgm:prSet presAssocID="{17F250DF-EE24-4A25-9547-BEC76F679F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A07D09-C003-45F6-827C-682E3AE94C9D}" srcId="{17F250DF-EE24-4A25-9547-BEC76F679F16}" destId="{7687A9DB-3704-4657-AAE0-EB16FAF52722}" srcOrd="0" destOrd="0" parTransId="{C1972905-731A-4137-84B5-CF8E39ACA210}" sibTransId="{9C272877-021D-40E1-985F-9434C5D55E80}"/>
    <dgm:cxn modelId="{2035F539-CB88-4B2F-AF96-A4EBC3613DD1}" type="presOf" srcId="{17F250DF-EE24-4A25-9547-BEC76F679F16}" destId="{A38C18C4-7C94-4191-AD2A-49BECCE3E807}" srcOrd="0" destOrd="0" presId="urn:microsoft.com/office/officeart/2005/8/layout/vList2"/>
    <dgm:cxn modelId="{9B853143-F110-4B4D-9742-12B6A6681E8A}" srcId="{721FC882-4057-440C-A156-810517A1EE27}" destId="{74710866-DCD2-4A31-BC0C-B256634E5333}" srcOrd="0" destOrd="0" parTransId="{3DA094A5-8E76-4499-94AE-781E100B253C}" sibTransId="{99B8D8E4-A785-4717-ADE9-4EB14C8B2BB3}"/>
    <dgm:cxn modelId="{9811E066-C0FF-4592-AFBE-47AB9574D54F}" type="presOf" srcId="{B88656D2-BCA9-4D69-A228-05B4A878525D}" destId="{EAA33388-572C-4C2A-B8C4-9F61CD12A748}" srcOrd="0" destOrd="2" presId="urn:microsoft.com/office/officeart/2005/8/layout/vList2"/>
    <dgm:cxn modelId="{D6F2AE68-7763-40CE-A688-290C69E90E0B}" type="presOf" srcId="{721FC882-4057-440C-A156-810517A1EE27}" destId="{4BC0A8E4-9033-4522-8FD6-8E6E932E5299}" srcOrd="0" destOrd="0" presId="urn:microsoft.com/office/officeart/2005/8/layout/vList2"/>
    <dgm:cxn modelId="{69571D4C-28FB-45F5-A75B-223BCC312CB4}" type="presOf" srcId="{24E5F981-69BE-4BE3-8318-5356DD36E568}" destId="{2DC22E5A-B34C-40E2-A3E3-64B294DFDC05}" srcOrd="0" destOrd="0" presId="urn:microsoft.com/office/officeart/2005/8/layout/vList2"/>
    <dgm:cxn modelId="{29E33E4E-92DC-43A9-98CB-0D635C6B3EF3}" type="presOf" srcId="{8E61F3E1-6AFE-48CB-B471-1ACAEF310D41}" destId="{696EAB0D-D10C-44FA-9D74-F3EDDFBB737F}" srcOrd="0" destOrd="1" presId="urn:microsoft.com/office/officeart/2005/8/layout/vList2"/>
    <dgm:cxn modelId="{53BF2158-A3AF-47CE-A1E4-1D491FFB4AF4}" type="presOf" srcId="{7687A9DB-3704-4657-AAE0-EB16FAF52722}" destId="{696EAB0D-D10C-44FA-9D74-F3EDDFBB737F}" srcOrd="0" destOrd="0" presId="urn:microsoft.com/office/officeart/2005/8/layout/vList2"/>
    <dgm:cxn modelId="{991D808E-D7A9-4B0D-8C5A-A3CE004D361B}" srcId="{721FC882-4057-440C-A156-810517A1EE27}" destId="{FAD98CFB-0C5B-43E7-90FE-667786D9D551}" srcOrd="1" destOrd="0" parTransId="{9A2826CC-13E5-448F-B7FB-55DABA0A31B6}" sibTransId="{8E9B3C56-7892-43F5-9788-9F4F34506F77}"/>
    <dgm:cxn modelId="{8329B2A5-1AD6-44DD-9795-1FA617B39441}" type="presOf" srcId="{FAD98CFB-0C5B-43E7-90FE-667786D9D551}" destId="{EAA33388-572C-4C2A-B8C4-9F61CD12A748}" srcOrd="0" destOrd="1" presId="urn:microsoft.com/office/officeart/2005/8/layout/vList2"/>
    <dgm:cxn modelId="{A16C4CC6-37A1-415C-A517-7383AEA7ACBF}" srcId="{24E5F981-69BE-4BE3-8318-5356DD36E568}" destId="{721FC882-4057-440C-A156-810517A1EE27}" srcOrd="0" destOrd="0" parTransId="{9FE3D1C9-7702-40E0-87AF-C4080FFEEC3E}" sibTransId="{0213EF35-B79E-456D-A30F-16B817C244E6}"/>
    <dgm:cxn modelId="{C48050C9-931D-4D7E-96FE-F169551C57ED}" srcId="{17F250DF-EE24-4A25-9547-BEC76F679F16}" destId="{8E61F3E1-6AFE-48CB-B471-1ACAEF310D41}" srcOrd="1" destOrd="0" parTransId="{3448C3D1-CA8B-4CD4-9C4D-03BAEE85A2F4}" sibTransId="{EDC682F5-CB28-473D-BFF0-DFA57B450E3B}"/>
    <dgm:cxn modelId="{38FDDACF-9AB4-4AF0-9902-2AABEE68E977}" srcId="{24E5F981-69BE-4BE3-8318-5356DD36E568}" destId="{17F250DF-EE24-4A25-9547-BEC76F679F16}" srcOrd="1" destOrd="0" parTransId="{9EC3A236-B19B-4A05-9EAD-BA9E49B85886}" sibTransId="{AFB8B122-0EF2-4477-A151-F9BFA911D5A9}"/>
    <dgm:cxn modelId="{7B6AA9D2-8413-4618-BAEC-CCC3B225C516}" type="presOf" srcId="{74710866-DCD2-4A31-BC0C-B256634E5333}" destId="{EAA33388-572C-4C2A-B8C4-9F61CD12A748}" srcOrd="0" destOrd="0" presId="urn:microsoft.com/office/officeart/2005/8/layout/vList2"/>
    <dgm:cxn modelId="{AFA9C7D6-E0E2-4EDB-9EF1-ECF4E95CD099}" srcId="{721FC882-4057-440C-A156-810517A1EE27}" destId="{B88656D2-BCA9-4D69-A228-05B4A878525D}" srcOrd="2" destOrd="0" parTransId="{7DBF74CE-A690-4CC2-A044-CC78A04763A5}" sibTransId="{4923BB65-FA8B-405E-9505-1C8719E9E97D}"/>
    <dgm:cxn modelId="{91403260-C65D-44A0-A374-324A8DFBB178}" type="presParOf" srcId="{2DC22E5A-B34C-40E2-A3E3-64B294DFDC05}" destId="{4BC0A8E4-9033-4522-8FD6-8E6E932E5299}" srcOrd="0" destOrd="0" presId="urn:microsoft.com/office/officeart/2005/8/layout/vList2"/>
    <dgm:cxn modelId="{F886D7DA-BCAA-43B8-9272-4D82A8D64372}" type="presParOf" srcId="{2DC22E5A-B34C-40E2-A3E3-64B294DFDC05}" destId="{EAA33388-572C-4C2A-B8C4-9F61CD12A748}" srcOrd="1" destOrd="0" presId="urn:microsoft.com/office/officeart/2005/8/layout/vList2"/>
    <dgm:cxn modelId="{69613668-5787-4523-B8BE-71CF2C3B25FD}" type="presParOf" srcId="{2DC22E5A-B34C-40E2-A3E3-64B294DFDC05}" destId="{A38C18C4-7C94-4191-AD2A-49BECCE3E807}" srcOrd="2" destOrd="0" presId="urn:microsoft.com/office/officeart/2005/8/layout/vList2"/>
    <dgm:cxn modelId="{DD368999-4AC8-40EB-9CF2-6BE368B3A392}" type="presParOf" srcId="{2DC22E5A-B34C-40E2-A3E3-64B294DFDC05}" destId="{696EAB0D-D10C-44FA-9D74-F3EDDFBB73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B42A5-948E-41D4-98CC-BDB66EB609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57CCFC-79E3-44F1-92F8-DD0D59ABA421}">
      <dgm:prSet phldrT="[Texte]"/>
      <dgm:spPr>
        <a:solidFill>
          <a:srgbClr val="3035F0"/>
        </a:solidFill>
      </dgm:spPr>
      <dgm:t>
        <a:bodyPr/>
        <a:lstStyle/>
        <a:p>
          <a:r>
            <a:rPr lang="fr-FR" dirty="0"/>
            <a:t>Initialisation</a:t>
          </a:r>
        </a:p>
      </dgm:t>
    </dgm:pt>
    <dgm:pt modelId="{1CF837E4-44DD-4E3D-8820-AA5C546CF4BF}" type="parTrans" cxnId="{17B552D1-6458-423F-B1AF-8F4477D77549}">
      <dgm:prSet/>
      <dgm:spPr/>
      <dgm:t>
        <a:bodyPr/>
        <a:lstStyle/>
        <a:p>
          <a:endParaRPr lang="fr-FR"/>
        </a:p>
      </dgm:t>
    </dgm:pt>
    <dgm:pt modelId="{E84C182F-56E3-4FFF-9AB9-44320E169FDC}" type="sibTrans" cxnId="{17B552D1-6458-423F-B1AF-8F4477D77549}">
      <dgm:prSet/>
      <dgm:spPr/>
      <dgm:t>
        <a:bodyPr/>
        <a:lstStyle/>
        <a:p>
          <a:endParaRPr lang="fr-FR"/>
        </a:p>
      </dgm:t>
    </dgm:pt>
    <dgm:pt modelId="{52632976-DA38-4677-9A5E-8A536F98DB99}">
      <dgm:prSet phldrT="[Texte]" custT="1"/>
      <dgm:spPr/>
      <dgm:t>
        <a:bodyPr/>
        <a:lstStyle/>
        <a:p>
          <a:r>
            <a:rPr lang="fr-FR" sz="1900" dirty="0"/>
            <a:t>3 </a:t>
          </a:r>
          <a:r>
            <a:rPr lang="fr-FR" sz="1900" dirty="0" err="1"/>
            <a:t>Dataframes</a:t>
          </a:r>
          <a:r>
            <a:rPr lang="fr-FR" sz="1900" dirty="0"/>
            <a:t> :</a:t>
          </a:r>
          <a:endParaRPr lang="fr-FR" sz="2000" dirty="0"/>
        </a:p>
      </dgm:t>
    </dgm:pt>
    <dgm:pt modelId="{4A105A2E-DE77-4851-916E-EE305888D191}" type="parTrans" cxnId="{3B73EF97-2CBD-41C2-8C30-105A5495034E}">
      <dgm:prSet/>
      <dgm:spPr/>
      <dgm:t>
        <a:bodyPr/>
        <a:lstStyle/>
        <a:p>
          <a:endParaRPr lang="fr-FR"/>
        </a:p>
      </dgm:t>
    </dgm:pt>
    <dgm:pt modelId="{BCA6F94E-985F-42FE-B2BF-CBCE4499205A}" type="sibTrans" cxnId="{3B73EF97-2CBD-41C2-8C30-105A5495034E}">
      <dgm:prSet/>
      <dgm:spPr/>
      <dgm:t>
        <a:bodyPr/>
        <a:lstStyle/>
        <a:p>
          <a:endParaRPr lang="fr-FR"/>
        </a:p>
      </dgm:t>
    </dgm:pt>
    <dgm:pt modelId="{69655D21-4F5B-4E31-A678-1A4B708A82E4}">
      <dgm:prSet phldrT="[Texte]"/>
      <dgm:spPr>
        <a:solidFill>
          <a:srgbClr val="3035F0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D5119A52-9AF8-4F1E-99F9-557A1B31B8A3}" type="parTrans" cxnId="{2620FFD3-72D4-4165-A769-9A04D697C44F}">
      <dgm:prSet/>
      <dgm:spPr/>
      <dgm:t>
        <a:bodyPr/>
        <a:lstStyle/>
        <a:p>
          <a:endParaRPr lang="fr-FR"/>
        </a:p>
      </dgm:t>
    </dgm:pt>
    <dgm:pt modelId="{8101E183-3EF6-4B9B-8F45-C780FB75B85D}" type="sibTrans" cxnId="{2620FFD3-72D4-4165-A769-9A04D697C44F}">
      <dgm:prSet/>
      <dgm:spPr/>
      <dgm:t>
        <a:bodyPr/>
        <a:lstStyle/>
        <a:p>
          <a:endParaRPr lang="fr-FR"/>
        </a:p>
      </dgm:t>
    </dgm:pt>
    <dgm:pt modelId="{BF8EB8B3-44C9-47DD-AF64-6B4117ADCE54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Doublons</a:t>
          </a:r>
        </a:p>
      </dgm:t>
    </dgm:pt>
    <dgm:pt modelId="{A5D1496A-1A6F-4A6E-9517-C4600FC09B00}" type="parTrans" cxnId="{E9AE4EC2-FEE0-4E43-ACD3-4A8A509B1CDC}">
      <dgm:prSet/>
      <dgm:spPr/>
      <dgm:t>
        <a:bodyPr/>
        <a:lstStyle/>
        <a:p>
          <a:endParaRPr lang="fr-FR"/>
        </a:p>
      </dgm:t>
    </dgm:pt>
    <dgm:pt modelId="{44371C29-4297-41CA-A0D3-10A05530578A}" type="sibTrans" cxnId="{E9AE4EC2-FEE0-4E43-ACD3-4A8A509B1CDC}">
      <dgm:prSet/>
      <dgm:spPr/>
      <dgm:t>
        <a:bodyPr/>
        <a:lstStyle/>
        <a:p>
          <a:endParaRPr lang="fr-FR"/>
        </a:p>
      </dgm:t>
    </dgm:pt>
    <dgm:pt modelId="{7917A1C7-F191-4C2C-9556-81E2D1FEAB57}">
      <dgm:prSet phldrT="[Texte]"/>
      <dgm:spPr>
        <a:solidFill>
          <a:srgbClr val="3035F0"/>
        </a:solidFill>
      </dgm:spPr>
      <dgm:t>
        <a:bodyPr/>
        <a:lstStyle/>
        <a:p>
          <a:r>
            <a:rPr lang="fr-FR" dirty="0"/>
            <a:t>Analyse</a:t>
          </a:r>
        </a:p>
      </dgm:t>
    </dgm:pt>
    <dgm:pt modelId="{93CC2705-7EB7-4F2D-9435-53838326A278}" type="parTrans" cxnId="{C3CFACC7-8FE0-4572-9A02-A539D5B2C8FB}">
      <dgm:prSet/>
      <dgm:spPr/>
      <dgm:t>
        <a:bodyPr/>
        <a:lstStyle/>
        <a:p>
          <a:endParaRPr lang="fr-FR"/>
        </a:p>
      </dgm:t>
    </dgm:pt>
    <dgm:pt modelId="{1DE77D27-A5B6-4461-AD14-EAAFA1AE6E09}" type="sibTrans" cxnId="{C3CFACC7-8FE0-4572-9A02-A539D5B2C8FB}">
      <dgm:prSet/>
      <dgm:spPr/>
      <dgm:t>
        <a:bodyPr/>
        <a:lstStyle/>
        <a:p>
          <a:endParaRPr lang="fr-FR"/>
        </a:p>
      </dgm:t>
    </dgm:pt>
    <dgm:pt modelId="{B1F1DE1C-96EE-4785-8CE8-D82C71661A97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Valeurs nulles</a:t>
          </a:r>
        </a:p>
      </dgm:t>
    </dgm:pt>
    <dgm:pt modelId="{CE8A8F5B-E40A-41E6-A62C-D38BA8A31BBC}" type="parTrans" cxnId="{4BAD1F65-F855-4194-BB58-070E973A24BD}">
      <dgm:prSet/>
      <dgm:spPr/>
      <dgm:t>
        <a:bodyPr/>
        <a:lstStyle/>
        <a:p>
          <a:endParaRPr lang="fr-FR"/>
        </a:p>
      </dgm:t>
    </dgm:pt>
    <dgm:pt modelId="{734CE647-1E22-4AB8-81FC-5BD12CF7A41D}" type="sibTrans" cxnId="{4BAD1F65-F855-4194-BB58-070E973A24BD}">
      <dgm:prSet/>
      <dgm:spPr/>
      <dgm:t>
        <a:bodyPr/>
        <a:lstStyle/>
        <a:p>
          <a:endParaRPr lang="fr-FR"/>
        </a:p>
      </dgm:t>
    </dgm:pt>
    <dgm:pt modelId="{E2DAB58A-89AF-47A7-A080-CBA2B271AA2A}">
      <dgm:prSet phldrT="[Texte]" custT="1"/>
      <dgm:spPr/>
      <dgm:t>
        <a:bodyPr/>
        <a:lstStyle/>
        <a:p>
          <a:r>
            <a:rPr lang="fr-FR" sz="1000" b="0" i="0" dirty="0"/>
            <a:t>Table Disponibilité alimentaire</a:t>
          </a:r>
          <a:r>
            <a:rPr lang="fr-FR" sz="1000" b="1" i="0" dirty="0"/>
            <a:t> (</a:t>
          </a:r>
          <a:r>
            <a:rPr lang="fr-FR" sz="1000" dirty="0"/>
            <a:t>DisponibiliteAlimentaire_2017.csv)</a:t>
          </a:r>
        </a:p>
      </dgm:t>
    </dgm:pt>
    <dgm:pt modelId="{99115934-7B42-498C-AE6B-4532DB16DFF5}" type="parTrans" cxnId="{AD783B3F-4686-4518-A44E-12C2B656CA29}">
      <dgm:prSet/>
      <dgm:spPr/>
      <dgm:t>
        <a:bodyPr/>
        <a:lstStyle/>
        <a:p>
          <a:endParaRPr lang="fr-FR"/>
        </a:p>
      </dgm:t>
    </dgm:pt>
    <dgm:pt modelId="{4788593D-602E-484C-B498-EF3CC1586E34}" type="sibTrans" cxnId="{AD783B3F-4686-4518-A44E-12C2B656CA29}">
      <dgm:prSet/>
      <dgm:spPr/>
      <dgm:t>
        <a:bodyPr/>
        <a:lstStyle/>
        <a:p>
          <a:endParaRPr lang="fr-FR"/>
        </a:p>
      </dgm:t>
    </dgm:pt>
    <dgm:pt modelId="{6D133F04-5855-496B-800C-F0A87DD75437}">
      <dgm:prSet phldrT="[Texte]" custT="1"/>
      <dgm:spPr/>
      <dgm:t>
        <a:bodyPr/>
        <a:lstStyle/>
        <a:p>
          <a:r>
            <a:rPr lang="fr-FR" sz="1000" b="0" i="0" dirty="0"/>
            <a:t>Table Population (</a:t>
          </a:r>
          <a:r>
            <a:rPr lang="fr-FR" sz="1000" dirty="0"/>
            <a:t>Population_2000_2018.csv)</a:t>
          </a:r>
        </a:p>
      </dgm:t>
    </dgm:pt>
    <dgm:pt modelId="{83039ED1-2AC0-41E6-9EDB-5F56D47257A7}" type="parTrans" cxnId="{F4C477B2-94E6-441D-A124-6773B4F17B0D}">
      <dgm:prSet/>
      <dgm:spPr/>
      <dgm:t>
        <a:bodyPr/>
        <a:lstStyle/>
        <a:p>
          <a:endParaRPr lang="fr-FR"/>
        </a:p>
      </dgm:t>
    </dgm:pt>
    <dgm:pt modelId="{00AD2C04-A799-47FE-94EA-F7AFE3A084C7}" type="sibTrans" cxnId="{F4C477B2-94E6-441D-A124-6773B4F17B0D}">
      <dgm:prSet/>
      <dgm:spPr/>
      <dgm:t>
        <a:bodyPr/>
        <a:lstStyle/>
        <a:p>
          <a:endParaRPr lang="fr-FR"/>
        </a:p>
      </dgm:t>
    </dgm:pt>
    <dgm:pt modelId="{A19F357A-5B58-42EF-BC31-8572FCE103F4}">
      <dgm:prSet phldrT="[Texte]" custT="1"/>
      <dgm:spPr/>
      <dgm:t>
        <a:bodyPr/>
        <a:lstStyle/>
        <a:p>
          <a:r>
            <a:rPr lang="fr-FR" sz="1000" b="0" i="0" dirty="0"/>
            <a:t>Table </a:t>
          </a:r>
          <a:r>
            <a:rPr lang="fr-FR" sz="1000" b="0" i="0" dirty="0" err="1"/>
            <a:t>Faostat</a:t>
          </a:r>
          <a:r>
            <a:rPr lang="fr-FR" sz="1000" b="0" i="0" dirty="0"/>
            <a:t> 2017 (FAOSTAT_data_fr_11-25-2024.xls)</a:t>
          </a:r>
          <a:endParaRPr lang="fr-FR" sz="1000" b="0" dirty="0"/>
        </a:p>
      </dgm:t>
    </dgm:pt>
    <dgm:pt modelId="{E44DE964-34BF-455B-8A1E-9F9D9F7D1958}" type="parTrans" cxnId="{78438D5C-3E49-4611-82B1-C7FFCCA65499}">
      <dgm:prSet/>
      <dgm:spPr/>
      <dgm:t>
        <a:bodyPr/>
        <a:lstStyle/>
        <a:p>
          <a:endParaRPr lang="fr-FR"/>
        </a:p>
      </dgm:t>
    </dgm:pt>
    <dgm:pt modelId="{96155E9D-5970-4C24-AB09-1834410AED22}" type="sibTrans" cxnId="{78438D5C-3E49-4611-82B1-C7FFCCA65499}">
      <dgm:prSet/>
      <dgm:spPr/>
      <dgm:t>
        <a:bodyPr/>
        <a:lstStyle/>
        <a:p>
          <a:endParaRPr lang="fr-FR"/>
        </a:p>
      </dgm:t>
    </dgm:pt>
    <dgm:pt modelId="{1A907EB8-6355-4717-81F1-06EA1D6DBDB0}">
      <dgm:prSet phldrT="[Texte]" custT="1"/>
      <dgm:spPr>
        <a:noFill/>
      </dgm:spPr>
      <dgm:t>
        <a:bodyPr/>
        <a:lstStyle/>
        <a:p>
          <a:r>
            <a:rPr lang="fr-FR" sz="1800" dirty="0" err="1"/>
            <a:t>Outlier</a:t>
          </a:r>
          <a:endParaRPr lang="fr-FR" sz="1800" dirty="0"/>
        </a:p>
      </dgm:t>
    </dgm:pt>
    <dgm:pt modelId="{DE5636C3-BDEF-4538-AAE2-A4CC9C3F354A}" type="parTrans" cxnId="{FE2804A0-51BB-4DFA-AFA5-0F1BC206EF00}">
      <dgm:prSet/>
      <dgm:spPr/>
      <dgm:t>
        <a:bodyPr/>
        <a:lstStyle/>
        <a:p>
          <a:endParaRPr lang="fr-FR"/>
        </a:p>
      </dgm:t>
    </dgm:pt>
    <dgm:pt modelId="{6F244E23-9407-4BEE-AAA9-E6D55483DAAE}" type="sibTrans" cxnId="{FE2804A0-51BB-4DFA-AFA5-0F1BC206EF00}">
      <dgm:prSet/>
      <dgm:spPr/>
      <dgm:t>
        <a:bodyPr/>
        <a:lstStyle/>
        <a:p>
          <a:endParaRPr lang="fr-FR"/>
        </a:p>
      </dgm:t>
    </dgm:pt>
    <dgm:pt modelId="{2F8E4D79-B4CA-477E-85A3-9A5E4EE94CBF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Les jointures:</a:t>
          </a:r>
        </a:p>
      </dgm:t>
    </dgm:pt>
    <dgm:pt modelId="{AD5A40E8-AC1C-4BA0-8A3B-298C2CD137A9}" type="parTrans" cxnId="{63B906BB-F4D9-472A-B26D-F38A7C7999F8}">
      <dgm:prSet/>
      <dgm:spPr/>
      <dgm:t>
        <a:bodyPr/>
        <a:lstStyle/>
        <a:p>
          <a:endParaRPr lang="fr-FR"/>
        </a:p>
      </dgm:t>
    </dgm:pt>
    <dgm:pt modelId="{3F234E95-49E6-428B-B80E-C8E00D712D2A}" type="sibTrans" cxnId="{63B906BB-F4D9-472A-B26D-F38A7C7999F8}">
      <dgm:prSet/>
      <dgm:spPr/>
      <dgm:t>
        <a:bodyPr/>
        <a:lstStyle/>
        <a:p>
          <a:endParaRPr lang="fr-FR"/>
        </a:p>
      </dgm:t>
    </dgm:pt>
    <dgm:pt modelId="{9276D7F4-A295-45A6-96C7-A34AB52CCB3C}">
      <dgm:prSet phldrT="[Texte]" custT="1"/>
      <dgm:spPr>
        <a:noFill/>
      </dgm:spPr>
      <dgm:t>
        <a:bodyPr/>
        <a:lstStyle/>
        <a:p>
          <a:r>
            <a:rPr lang="fr-FR" sz="1800" dirty="0"/>
            <a:t>Ajout variables:</a:t>
          </a:r>
        </a:p>
      </dgm:t>
    </dgm:pt>
    <dgm:pt modelId="{07FC2870-D5FB-40EB-A819-3107B9ABB280}" type="parTrans" cxnId="{A5C6ABF0-BD2A-47CC-BFFB-818C8989C03D}">
      <dgm:prSet/>
      <dgm:spPr/>
      <dgm:t>
        <a:bodyPr/>
        <a:lstStyle/>
        <a:p>
          <a:endParaRPr lang="fr-FR"/>
        </a:p>
      </dgm:t>
    </dgm:pt>
    <dgm:pt modelId="{E49E0D42-B6CB-4884-847B-4627851FBD66}" type="sibTrans" cxnId="{A5C6ABF0-BD2A-47CC-BFFB-818C8989C03D}">
      <dgm:prSet/>
      <dgm:spPr/>
      <dgm:t>
        <a:bodyPr/>
        <a:lstStyle/>
        <a:p>
          <a:endParaRPr lang="fr-FR"/>
        </a:p>
      </dgm:t>
    </dgm:pt>
    <dgm:pt modelId="{526A60F9-B012-4A36-AAB1-91F9C2E7CA57}">
      <dgm:prSet phldrT="[Texte]" custT="1"/>
      <dgm:spPr/>
      <dgm:t>
        <a:bodyPr/>
        <a:lstStyle/>
        <a:p>
          <a:r>
            <a:rPr lang="fr-FR" sz="1000" b="0" i="0" dirty="0"/>
            <a:t>Table Distance France (dist_cepii.xls)</a:t>
          </a:r>
          <a:endParaRPr lang="fr-FR" sz="1000" b="0" dirty="0"/>
        </a:p>
      </dgm:t>
    </dgm:pt>
    <dgm:pt modelId="{C1853740-6FB9-47BF-A447-56B0D1B357C4}" type="parTrans" cxnId="{0D9E06CC-1BF3-45A3-80B0-E75A73DF409F}">
      <dgm:prSet/>
      <dgm:spPr/>
      <dgm:t>
        <a:bodyPr/>
        <a:lstStyle/>
        <a:p>
          <a:endParaRPr lang="fr-FR"/>
        </a:p>
      </dgm:t>
    </dgm:pt>
    <dgm:pt modelId="{D85DE009-E840-441A-A371-8BF71ABCB4DD}" type="sibTrans" cxnId="{0D9E06CC-1BF3-45A3-80B0-E75A73DF409F}">
      <dgm:prSet/>
      <dgm:spPr/>
      <dgm:t>
        <a:bodyPr/>
        <a:lstStyle/>
        <a:p>
          <a:endParaRPr lang="fr-FR"/>
        </a:p>
      </dgm:t>
    </dgm:pt>
    <dgm:pt modelId="{E4D68FCB-E9BC-4F86-B08E-2762950FB79B}">
      <dgm:prSet phldrT="[Texte]" custT="1"/>
      <dgm:spPr/>
      <dgm:t>
        <a:bodyPr/>
        <a:lstStyle/>
        <a:p>
          <a:r>
            <a:rPr lang="fr-FR" sz="1000" b="0" i="0" dirty="0"/>
            <a:t>Table Zone (iso_zone.xls)</a:t>
          </a:r>
          <a:endParaRPr lang="fr-FR" sz="1000" b="0" dirty="0"/>
        </a:p>
      </dgm:t>
    </dgm:pt>
    <dgm:pt modelId="{29463788-09D2-49B5-8379-8D3F3EF8349C}" type="parTrans" cxnId="{7684BD28-C60B-4C17-AA2F-93037CEBB5C9}">
      <dgm:prSet/>
      <dgm:spPr/>
      <dgm:t>
        <a:bodyPr/>
        <a:lstStyle/>
        <a:p>
          <a:endParaRPr lang="fr-FR"/>
        </a:p>
      </dgm:t>
    </dgm:pt>
    <dgm:pt modelId="{4BA1831F-5EC5-4E35-BF3B-4699A0F37360}" type="sibTrans" cxnId="{7684BD28-C60B-4C17-AA2F-93037CEBB5C9}">
      <dgm:prSet/>
      <dgm:spPr/>
      <dgm:t>
        <a:bodyPr/>
        <a:lstStyle/>
        <a:p>
          <a:endParaRPr lang="fr-FR"/>
        </a:p>
      </dgm:t>
    </dgm:pt>
    <dgm:pt modelId="{E663E64A-C6B5-4667-81B8-F1B26FA18CC0}">
      <dgm:prSet phldrT="[Texte]" custT="1"/>
      <dgm:spPr>
        <a:noFill/>
      </dgm:spPr>
      <dgm:t>
        <a:bodyPr/>
        <a:lstStyle/>
        <a:p>
          <a:r>
            <a:rPr lang="fr-FR" sz="1000" dirty="0"/>
            <a:t>TDI (</a:t>
          </a:r>
          <a:r>
            <a:rPr lang="fr-FR" sz="1000" b="0" i="0" dirty="0"/>
            <a:t>Taux de dépendance aux importations (TDI) = (Importation ÷ Disponibilité intérieure) x 100</a:t>
          </a:r>
          <a:r>
            <a:rPr lang="fr-FR" sz="1000" dirty="0"/>
            <a:t>)	</a:t>
          </a:r>
          <a:endParaRPr lang="fr-FR" sz="1800" dirty="0"/>
        </a:p>
      </dgm:t>
    </dgm:pt>
    <dgm:pt modelId="{5C8E00C9-9AAC-4D13-9BE8-305AEBC77D73}" type="parTrans" cxnId="{3D58FE64-2CE2-4EE2-93CC-153566EAFF83}">
      <dgm:prSet/>
      <dgm:spPr/>
      <dgm:t>
        <a:bodyPr/>
        <a:lstStyle/>
        <a:p>
          <a:endParaRPr lang="fr-FR"/>
        </a:p>
      </dgm:t>
    </dgm:pt>
    <dgm:pt modelId="{2631C9D0-8BDC-49B4-8B1C-2CA747EB2026}" type="sibTrans" cxnId="{3D58FE64-2CE2-4EE2-93CC-153566EAFF83}">
      <dgm:prSet/>
      <dgm:spPr/>
      <dgm:t>
        <a:bodyPr/>
        <a:lstStyle/>
        <a:p>
          <a:endParaRPr lang="fr-FR"/>
        </a:p>
      </dgm:t>
    </dgm:pt>
    <dgm:pt modelId="{9BD00DA0-C57C-40B2-A15B-05F51B6A8766}">
      <dgm:prSet phldrT="[Texte]" custT="1"/>
      <dgm:spPr>
        <a:noFill/>
      </dgm:spPr>
      <dgm:t>
        <a:bodyPr/>
        <a:lstStyle/>
        <a:p>
          <a:r>
            <a:rPr lang="fr-FR" sz="1000" dirty="0"/>
            <a:t>TAS (</a:t>
          </a:r>
          <a:r>
            <a:rPr lang="fr-FR" sz="1000" b="0" i="0" dirty="0"/>
            <a:t>Taux d'auto-suffisance (TAS) = (Production ÷ Disponibilité intérieure) x 100</a:t>
          </a:r>
          <a:r>
            <a:rPr lang="fr-FR" sz="1000" dirty="0"/>
            <a:t>)</a:t>
          </a:r>
          <a:endParaRPr lang="fr-FR" sz="1800" dirty="0"/>
        </a:p>
      </dgm:t>
    </dgm:pt>
    <dgm:pt modelId="{C25A624C-7087-4D92-B447-CA0BC670E9D1}" type="parTrans" cxnId="{D72FB795-7A76-4986-BA5D-B4719D07A8AA}">
      <dgm:prSet/>
      <dgm:spPr/>
      <dgm:t>
        <a:bodyPr/>
        <a:lstStyle/>
        <a:p>
          <a:endParaRPr lang="fr-FR"/>
        </a:p>
      </dgm:t>
    </dgm:pt>
    <dgm:pt modelId="{C752C816-4C76-4B8C-A373-B65C080CD416}" type="sibTrans" cxnId="{D72FB795-7A76-4986-BA5D-B4719D07A8AA}">
      <dgm:prSet/>
      <dgm:spPr/>
      <dgm:t>
        <a:bodyPr/>
        <a:lstStyle/>
        <a:p>
          <a:endParaRPr lang="fr-FR"/>
        </a:p>
      </dgm:t>
    </dgm:pt>
    <dgm:pt modelId="{6420050F-A16E-4C4B-8F2E-111C761D664F}">
      <dgm:prSet phldrT="[Texte]" custT="1"/>
      <dgm:spPr>
        <a:noFill/>
      </dgm:spPr>
      <dgm:t>
        <a:bodyPr/>
        <a:lstStyle/>
        <a:p>
          <a:r>
            <a:rPr lang="fr-FR" sz="1100" dirty="0" err="1"/>
            <a:t>croissance_demographique</a:t>
          </a:r>
          <a:r>
            <a:rPr lang="fr-FR" sz="1100" dirty="0"/>
            <a:t>(%) ((</a:t>
          </a:r>
          <a:r>
            <a:rPr lang="fr-FR" sz="1100" dirty="0" err="1"/>
            <a:t>population_annee</a:t>
          </a:r>
          <a:r>
            <a:rPr lang="fr-FR" sz="1100" dirty="0"/>
            <a:t>[2017] - </a:t>
          </a:r>
          <a:r>
            <a:rPr lang="fr-FR" sz="1100" dirty="0" err="1"/>
            <a:t>population_annee</a:t>
          </a:r>
          <a:r>
            <a:rPr lang="fr-FR" sz="1100" dirty="0"/>
            <a:t>[2012]) /(</a:t>
          </a:r>
          <a:r>
            <a:rPr lang="fr-FR" sz="1100" dirty="0" err="1"/>
            <a:t>population_annee</a:t>
          </a:r>
          <a:r>
            <a:rPr lang="fr-FR" sz="1100" dirty="0"/>
            <a:t>[2012]))</a:t>
          </a:r>
        </a:p>
      </dgm:t>
    </dgm:pt>
    <dgm:pt modelId="{2C53A839-0371-4A70-BA9F-F7B0A9F67603}" type="parTrans" cxnId="{3F2B6452-9BB0-4CE0-934C-E758DA823E5A}">
      <dgm:prSet/>
      <dgm:spPr/>
      <dgm:t>
        <a:bodyPr/>
        <a:lstStyle/>
        <a:p>
          <a:endParaRPr lang="fr-FR"/>
        </a:p>
      </dgm:t>
    </dgm:pt>
    <dgm:pt modelId="{D1709A47-8599-4C83-86AC-58459E217C19}" type="sibTrans" cxnId="{3F2B6452-9BB0-4CE0-934C-E758DA823E5A}">
      <dgm:prSet/>
      <dgm:spPr/>
      <dgm:t>
        <a:bodyPr/>
        <a:lstStyle/>
        <a:p>
          <a:endParaRPr lang="fr-FR"/>
        </a:p>
      </dgm:t>
    </dgm:pt>
    <dgm:pt modelId="{9724B170-09A8-46C6-8834-3DDFF4E89B9D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Renommer des colonnes pour faciliter la compréhension et les fusions</a:t>
          </a:r>
        </a:p>
      </dgm:t>
    </dgm:pt>
    <dgm:pt modelId="{07F2588F-D81D-40CC-AB0C-2AF3DEFA30A0}" type="parTrans" cxnId="{7E509043-D1EE-4541-8AC0-684E8AACB981}">
      <dgm:prSet/>
      <dgm:spPr/>
      <dgm:t>
        <a:bodyPr/>
        <a:lstStyle/>
        <a:p>
          <a:endParaRPr lang="fr-FR"/>
        </a:p>
      </dgm:t>
    </dgm:pt>
    <dgm:pt modelId="{5257547E-A13D-4BC6-90FB-5F04DB308548}" type="sibTrans" cxnId="{7E509043-D1EE-4541-8AC0-684E8AACB981}">
      <dgm:prSet/>
      <dgm:spPr/>
      <dgm:t>
        <a:bodyPr/>
        <a:lstStyle/>
        <a:p>
          <a:endParaRPr lang="fr-FR"/>
        </a:p>
      </dgm:t>
    </dgm:pt>
    <dgm:pt modelId="{A539C160-6A44-4E1F-903A-019585B07AA5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Suppression des colonnes  non utiles</a:t>
          </a:r>
        </a:p>
      </dgm:t>
    </dgm:pt>
    <dgm:pt modelId="{B94D64CE-EBF5-4D7D-BAD2-A26109BB5E3A}" type="parTrans" cxnId="{FDB322E0-4A9C-481C-9298-66B9785F9976}">
      <dgm:prSet/>
      <dgm:spPr/>
      <dgm:t>
        <a:bodyPr/>
        <a:lstStyle/>
        <a:p>
          <a:endParaRPr lang="fr-FR"/>
        </a:p>
      </dgm:t>
    </dgm:pt>
    <dgm:pt modelId="{CD75CB99-CFB1-4ED9-B84A-E446C5AAA7A7}" type="sibTrans" cxnId="{FDB322E0-4A9C-481C-9298-66B9785F9976}">
      <dgm:prSet/>
      <dgm:spPr/>
      <dgm:t>
        <a:bodyPr/>
        <a:lstStyle/>
        <a:p>
          <a:endParaRPr lang="fr-FR"/>
        </a:p>
      </dgm:t>
    </dgm:pt>
    <dgm:pt modelId="{8B352181-C745-4D7B-A4CC-918D8CD755E2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distance = 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distancefrance.merge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(zone, how = '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left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', on = '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iso_d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')</a:t>
          </a:r>
        </a:p>
      </dgm:t>
    </dgm:pt>
    <dgm:pt modelId="{2E4E340E-DD76-4DEA-BF43-6B13CCFF8462}" type="parTrans" cxnId="{650E95BE-5EFB-4EA6-9D63-8DEF376E7CB4}">
      <dgm:prSet/>
      <dgm:spPr/>
      <dgm:t>
        <a:bodyPr/>
        <a:lstStyle/>
        <a:p>
          <a:endParaRPr lang="fr-FR"/>
        </a:p>
      </dgm:t>
    </dgm:pt>
    <dgm:pt modelId="{713B6119-73E9-462E-B221-C194E252AF74}" type="sibTrans" cxnId="{650E95BE-5EFB-4EA6-9D63-8DEF376E7CB4}">
      <dgm:prSet/>
      <dgm:spPr/>
      <dgm:t>
        <a:bodyPr/>
        <a:lstStyle/>
        <a:p>
          <a:endParaRPr lang="fr-FR"/>
        </a:p>
      </dgm:t>
    </dgm:pt>
    <dgm:pt modelId="{E19151A0-8845-44DE-99C1-906F1006A3F7}">
      <dgm:prSet phldrT="[Texte]" custT="1"/>
      <dgm:spPr/>
      <dgm:t>
        <a:bodyPr/>
        <a:lstStyle/>
        <a:p>
          <a:r>
            <a:rPr lang="en-US" sz="1400" b="0" dirty="0" err="1">
              <a:latin typeface="Arial" panose="020B0604020202020204" pitchFamily="34" charset="0"/>
              <a:cs typeface="Arial" panose="020B0604020202020204" pitchFamily="34" charset="0"/>
            </a:rPr>
            <a:t>faodistance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en-US" sz="1400" b="0" dirty="0" err="1">
              <a:latin typeface="Arial" panose="020B0604020202020204" pitchFamily="34" charset="0"/>
              <a:cs typeface="Arial" panose="020B0604020202020204" pitchFamily="34" charset="0"/>
            </a:rPr>
            <a:t>fao.merge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(distance, how = 'left', on = 'Zone')</a:t>
          </a:r>
          <a:endParaRPr lang="fr-FR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55376B-42A0-4186-BBC6-EA170C752F0C}" type="parTrans" cxnId="{CA9AFD5B-BDD5-4B96-8C56-F385B41B9B65}">
      <dgm:prSet/>
      <dgm:spPr/>
      <dgm:t>
        <a:bodyPr/>
        <a:lstStyle/>
        <a:p>
          <a:endParaRPr lang="fr-FR"/>
        </a:p>
      </dgm:t>
    </dgm:pt>
    <dgm:pt modelId="{075263B7-0305-417E-AF5E-29FF25B90BA3}" type="sibTrans" cxnId="{CA9AFD5B-BDD5-4B96-8C56-F385B41B9B65}">
      <dgm:prSet/>
      <dgm:spPr/>
      <dgm:t>
        <a:bodyPr/>
        <a:lstStyle/>
        <a:p>
          <a:endParaRPr lang="fr-FR"/>
        </a:p>
      </dgm:t>
    </dgm:pt>
    <dgm:pt modelId="{F73BFDFC-8677-4848-A63E-116BC34E103E}">
      <dgm:prSet phldrT="[Texte]" custT="1"/>
      <dgm:spPr/>
      <dgm:t>
        <a:bodyPr/>
        <a:lstStyle/>
        <a:p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faodistpop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faodistance.merge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(pop, how = '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left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', on = 'Zone')</a:t>
          </a:r>
        </a:p>
      </dgm:t>
    </dgm:pt>
    <dgm:pt modelId="{FEF42EC7-B203-41ED-948F-470D53B2C742}" type="parTrans" cxnId="{5DC98848-3ADC-4361-90C0-3FCF56C8418A}">
      <dgm:prSet/>
      <dgm:spPr/>
      <dgm:t>
        <a:bodyPr/>
        <a:lstStyle/>
        <a:p>
          <a:endParaRPr lang="fr-FR"/>
        </a:p>
      </dgm:t>
    </dgm:pt>
    <dgm:pt modelId="{91979B77-22AB-4045-ACAC-3D1ECEBB0CC1}" type="sibTrans" cxnId="{5DC98848-3ADC-4361-90C0-3FCF56C8418A}">
      <dgm:prSet/>
      <dgm:spPr/>
      <dgm:t>
        <a:bodyPr/>
        <a:lstStyle/>
        <a:p>
          <a:endParaRPr lang="fr-FR"/>
        </a:p>
      </dgm:t>
    </dgm:pt>
    <dgm:pt modelId="{76FD1A0E-CA31-4C51-A9B0-83E37DA7FD83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data = </a:t>
          </a:r>
          <a:r>
            <a:rPr lang="fr-FR" sz="1400" b="0" dirty="0" err="1">
              <a:latin typeface="Arial" panose="020B0604020202020204" pitchFamily="34" charset="0"/>
              <a:cs typeface="Arial" panose="020B0604020202020204" pitchFamily="34" charset="0"/>
            </a:rPr>
            <a:t>faodistpop.merge</a:t>
          </a:r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(volaille, how = 'right', on ='Zone')</a:t>
          </a:r>
        </a:p>
      </dgm:t>
    </dgm:pt>
    <dgm:pt modelId="{4D467E5D-9805-4451-AD3D-117079581B32}" type="parTrans" cxnId="{3B94F312-6535-4865-8F61-3B6A0559190A}">
      <dgm:prSet/>
      <dgm:spPr/>
      <dgm:t>
        <a:bodyPr/>
        <a:lstStyle/>
        <a:p>
          <a:endParaRPr lang="fr-FR"/>
        </a:p>
      </dgm:t>
    </dgm:pt>
    <dgm:pt modelId="{56499ED6-5D05-45EF-8E6F-538D57F9318D}" type="sibTrans" cxnId="{3B94F312-6535-4865-8F61-3B6A0559190A}">
      <dgm:prSet/>
      <dgm:spPr/>
      <dgm:t>
        <a:bodyPr/>
        <a:lstStyle/>
        <a:p>
          <a:endParaRPr lang="fr-FR"/>
        </a:p>
      </dgm:t>
    </dgm:pt>
    <dgm:pt modelId="{C1619071-9C5A-4684-914E-7BA8BD2E7C3C}">
      <dgm:prSet phldrT="[Texte]" custT="1"/>
      <dgm:spPr/>
      <dgm:t>
        <a:bodyPr/>
        <a:lstStyle/>
        <a:p>
          <a:r>
            <a:rPr lang="fr-FR" sz="1400" b="0" dirty="0">
              <a:latin typeface="Arial" panose="020B0604020202020204" pitchFamily="34" charset="0"/>
              <a:cs typeface="Arial" panose="020B0604020202020204" pitchFamily="34" charset="0"/>
            </a:rPr>
            <a:t>Extraction de la table (Téléchargements.csv)</a:t>
          </a:r>
        </a:p>
      </dgm:t>
    </dgm:pt>
    <dgm:pt modelId="{3F4F7015-3E8F-45DC-A3FC-EF518EE865D3}" type="parTrans" cxnId="{AFE52789-10C3-49B6-8EA5-C8D719E5CA5E}">
      <dgm:prSet/>
      <dgm:spPr/>
    </dgm:pt>
    <dgm:pt modelId="{824E4560-BB24-404F-B923-C7938D1F809A}" type="sibTrans" cxnId="{AFE52789-10C3-49B6-8EA5-C8D719E5CA5E}">
      <dgm:prSet/>
      <dgm:spPr/>
    </dgm:pt>
    <dgm:pt modelId="{70D05F00-5AB6-4F8D-9452-5B75834EF33F}" type="pres">
      <dgm:prSet presAssocID="{17EB42A5-948E-41D4-98CC-BDB66EB609C8}" presName="rootnode" presStyleCnt="0">
        <dgm:presLayoutVars>
          <dgm:chMax/>
          <dgm:chPref/>
          <dgm:dir/>
          <dgm:animLvl val="lvl"/>
        </dgm:presLayoutVars>
      </dgm:prSet>
      <dgm:spPr/>
    </dgm:pt>
    <dgm:pt modelId="{0F93CA5C-5225-4091-AB0A-BE8432F62F5F}" type="pres">
      <dgm:prSet presAssocID="{1957CCFC-79E3-44F1-92F8-DD0D59ABA421}" presName="composite" presStyleCnt="0"/>
      <dgm:spPr/>
    </dgm:pt>
    <dgm:pt modelId="{996C7D76-2C1B-4BEC-9879-BFBA2E0909E9}" type="pres">
      <dgm:prSet presAssocID="{1957CCFC-79E3-44F1-92F8-DD0D59ABA421}" presName="bentUpArrow1" presStyleLbl="alignImgPlace1" presStyleIdx="0" presStyleCnt="2" custScaleY="49414" custLinFactNeighborX="-1102" custLinFactNeighborY="-20078"/>
      <dgm:spPr>
        <a:solidFill>
          <a:srgbClr val="3035F0"/>
        </a:solidFill>
      </dgm:spPr>
    </dgm:pt>
    <dgm:pt modelId="{267BD196-8DD7-48A8-9FC2-C56EC8B6A2D2}" type="pres">
      <dgm:prSet presAssocID="{1957CCFC-79E3-44F1-92F8-DD0D59ABA421}" presName="ParentText" presStyleLbl="node1" presStyleIdx="0" presStyleCnt="3" custScaleY="68103">
        <dgm:presLayoutVars>
          <dgm:chMax val="1"/>
          <dgm:chPref val="1"/>
          <dgm:bulletEnabled val="1"/>
        </dgm:presLayoutVars>
      </dgm:prSet>
      <dgm:spPr/>
    </dgm:pt>
    <dgm:pt modelId="{A3EA931F-E375-42C7-9244-75B252179238}" type="pres">
      <dgm:prSet presAssocID="{1957CCFC-79E3-44F1-92F8-DD0D59ABA421}" presName="ChildText" presStyleLbl="revTx" presStyleIdx="0" presStyleCnt="3" custScaleX="338262" custScaleY="105816" custLinFactX="24525" custLinFactNeighborX="100000" custLinFactNeighborY="-10214">
        <dgm:presLayoutVars>
          <dgm:chMax val="0"/>
          <dgm:chPref val="0"/>
          <dgm:bulletEnabled val="1"/>
        </dgm:presLayoutVars>
      </dgm:prSet>
      <dgm:spPr/>
    </dgm:pt>
    <dgm:pt modelId="{B46997D9-37C7-4B5F-8D1A-C220F4089762}" type="pres">
      <dgm:prSet presAssocID="{E84C182F-56E3-4FFF-9AB9-44320E169FDC}" presName="sibTrans" presStyleCnt="0"/>
      <dgm:spPr/>
    </dgm:pt>
    <dgm:pt modelId="{8F55EF51-C18C-485C-B23A-D685F787F72D}" type="pres">
      <dgm:prSet presAssocID="{69655D21-4F5B-4E31-A678-1A4B708A82E4}" presName="composite" presStyleCnt="0"/>
      <dgm:spPr/>
    </dgm:pt>
    <dgm:pt modelId="{E65518C0-66EC-4679-971C-9761EC548A10}" type="pres">
      <dgm:prSet presAssocID="{69655D21-4F5B-4E31-A678-1A4B708A82E4}" presName="bentUpArrow1" presStyleLbl="alignImgPlace1" presStyleIdx="1" presStyleCnt="2" custScaleX="43760" custScaleY="179964" custLinFactNeighborX="-71938" custLinFactNeighborY="12156"/>
      <dgm:spPr>
        <a:solidFill>
          <a:srgbClr val="3035F0"/>
        </a:solidFill>
      </dgm:spPr>
    </dgm:pt>
    <dgm:pt modelId="{1357029B-C527-41F5-925B-9D86E12E6C97}" type="pres">
      <dgm:prSet presAssocID="{69655D21-4F5B-4E31-A678-1A4B708A82E4}" presName="ParentText" presStyleLbl="node1" presStyleIdx="1" presStyleCnt="3" custScaleY="70890" custLinFactNeighborX="-46241" custLinFactNeighborY="-13719">
        <dgm:presLayoutVars>
          <dgm:chMax val="1"/>
          <dgm:chPref val="1"/>
          <dgm:bulletEnabled val="1"/>
        </dgm:presLayoutVars>
      </dgm:prSet>
      <dgm:spPr/>
    </dgm:pt>
    <dgm:pt modelId="{500FA1FE-ED47-498B-B2FB-0712F68400C6}" type="pres">
      <dgm:prSet presAssocID="{69655D21-4F5B-4E31-A678-1A4B708A82E4}" presName="ChildText" presStyleLbl="revTx" presStyleIdx="1" presStyleCnt="3" custScaleX="389768" custScaleY="160320" custLinFactNeighborX="81563" custLinFactNeighborY="15085">
        <dgm:presLayoutVars>
          <dgm:chMax val="0"/>
          <dgm:chPref val="0"/>
          <dgm:bulletEnabled val="1"/>
        </dgm:presLayoutVars>
      </dgm:prSet>
      <dgm:spPr/>
    </dgm:pt>
    <dgm:pt modelId="{E31520F6-7927-4286-AC87-C4B2745EC69E}" type="pres">
      <dgm:prSet presAssocID="{8101E183-3EF6-4B9B-8F45-C780FB75B85D}" presName="sibTrans" presStyleCnt="0"/>
      <dgm:spPr/>
    </dgm:pt>
    <dgm:pt modelId="{0DFCC59A-7DF5-4A1A-9FDD-0BEF074F19B1}" type="pres">
      <dgm:prSet presAssocID="{7917A1C7-F191-4C2C-9556-81E2D1FEAB57}" presName="composite" presStyleCnt="0"/>
      <dgm:spPr/>
    </dgm:pt>
    <dgm:pt modelId="{672963D9-9B77-44F9-A731-CE65C7E7532A}" type="pres">
      <dgm:prSet presAssocID="{7917A1C7-F191-4C2C-9556-81E2D1FEAB57}" presName="ParentText" presStyleLbl="node1" presStyleIdx="2" presStyleCnt="3" custScaleY="76640" custLinFactNeighborX="-99011" custLinFactNeighborY="11681">
        <dgm:presLayoutVars>
          <dgm:chMax val="1"/>
          <dgm:chPref val="1"/>
          <dgm:bulletEnabled val="1"/>
        </dgm:presLayoutVars>
      </dgm:prSet>
      <dgm:spPr/>
    </dgm:pt>
    <dgm:pt modelId="{DC2F2B4A-720C-4A86-A061-BB3006207E86}" type="pres">
      <dgm:prSet presAssocID="{7917A1C7-F191-4C2C-9556-81E2D1FEAB57}" presName="FinalChildText" presStyleLbl="revTx" presStyleIdx="2" presStyleCnt="3" custScaleX="240531" custScaleY="119118" custLinFactNeighborX="-61519" custLinFactNeighborY="24655">
        <dgm:presLayoutVars>
          <dgm:chMax val="0"/>
          <dgm:chPref val="0"/>
          <dgm:bulletEnabled val="1"/>
        </dgm:presLayoutVars>
      </dgm:prSet>
      <dgm:spPr/>
    </dgm:pt>
  </dgm:ptLst>
  <dgm:cxnLst>
    <dgm:cxn modelId="{CD240B07-179E-4A6F-970B-7D63CAC45E0F}" type="presOf" srcId="{6D133F04-5855-496B-800C-F0A87DD75437}" destId="{A3EA931F-E375-42C7-9244-75B252179238}" srcOrd="0" destOrd="2" presId="urn:microsoft.com/office/officeart/2005/8/layout/StepDownProcess"/>
    <dgm:cxn modelId="{3B94F312-6535-4865-8F61-3B6A0559190A}" srcId="{2F8E4D79-B4CA-477E-85A3-9A5E4EE94CBF}" destId="{76FD1A0E-CA31-4C51-A9B0-83E37DA7FD83}" srcOrd="3" destOrd="0" parTransId="{4D467E5D-9805-4451-AD3D-117079581B32}" sibTransId="{56499ED6-5D05-45EF-8E6F-538D57F9318D}"/>
    <dgm:cxn modelId="{B21C8217-52C9-4C9E-847B-0D040B277CFB}" type="presOf" srcId="{1957CCFC-79E3-44F1-92F8-DD0D59ABA421}" destId="{267BD196-8DD7-48A8-9FC2-C56EC8B6A2D2}" srcOrd="0" destOrd="0" presId="urn:microsoft.com/office/officeart/2005/8/layout/StepDownProcess"/>
    <dgm:cxn modelId="{67C9AD1B-5D4B-4457-915D-350747890E92}" type="presOf" srcId="{52632976-DA38-4677-9A5E-8A536F98DB99}" destId="{A3EA931F-E375-42C7-9244-75B252179238}" srcOrd="0" destOrd="0" presId="urn:microsoft.com/office/officeart/2005/8/layout/StepDownProcess"/>
    <dgm:cxn modelId="{37017722-EA8B-43EB-B83F-B73FD2848059}" type="presOf" srcId="{E663E64A-C6B5-4667-81B8-F1B26FA18CC0}" destId="{DC2F2B4A-720C-4A86-A061-BB3006207E86}" srcOrd="0" destOrd="1" presId="urn:microsoft.com/office/officeart/2005/8/layout/StepDownProcess"/>
    <dgm:cxn modelId="{CDC38E24-2771-487F-91E7-0E4ED3884DCB}" type="presOf" srcId="{E4D68FCB-E9BC-4F86-B08E-2762950FB79B}" destId="{A3EA931F-E375-42C7-9244-75B252179238}" srcOrd="0" destOrd="5" presId="urn:microsoft.com/office/officeart/2005/8/layout/StepDownProcess"/>
    <dgm:cxn modelId="{7684BD28-C60B-4C17-AA2F-93037CEBB5C9}" srcId="{52632976-DA38-4677-9A5E-8A536F98DB99}" destId="{E4D68FCB-E9BC-4F86-B08E-2762950FB79B}" srcOrd="4" destOrd="0" parTransId="{29463788-09D2-49B5-8379-8D3F3EF8349C}" sibTransId="{4BA1831F-5EC5-4E35-BF3B-4699A0F37360}"/>
    <dgm:cxn modelId="{99BC173A-AEEF-4516-8C46-3D9470E87B5B}" type="presOf" srcId="{17EB42A5-948E-41D4-98CC-BDB66EB609C8}" destId="{70D05F00-5AB6-4F8D-9452-5B75834EF33F}" srcOrd="0" destOrd="0" presId="urn:microsoft.com/office/officeart/2005/8/layout/StepDownProcess"/>
    <dgm:cxn modelId="{AD783B3F-4686-4518-A44E-12C2B656CA29}" srcId="{52632976-DA38-4677-9A5E-8A536F98DB99}" destId="{E2DAB58A-89AF-47A7-A080-CBA2B271AA2A}" srcOrd="0" destOrd="0" parTransId="{99115934-7B42-498C-AE6B-4532DB16DFF5}" sibTransId="{4788593D-602E-484C-B498-EF3CC1586E34}"/>
    <dgm:cxn modelId="{CA9AFD5B-BDD5-4B96-8C56-F385B41B9B65}" srcId="{2F8E4D79-B4CA-477E-85A3-9A5E4EE94CBF}" destId="{E19151A0-8845-44DE-99C1-906F1006A3F7}" srcOrd="1" destOrd="0" parTransId="{7955376B-42A0-4186-BBC6-EA170C752F0C}" sibTransId="{075263B7-0305-417E-AF5E-29FF25B90BA3}"/>
    <dgm:cxn modelId="{78438D5C-3E49-4611-82B1-C7FFCCA65499}" srcId="{52632976-DA38-4677-9A5E-8A536F98DB99}" destId="{A19F357A-5B58-42EF-BC31-8572FCE103F4}" srcOrd="2" destOrd="0" parTransId="{E44DE964-34BF-455B-8A1E-9F9D9F7D1958}" sibTransId="{96155E9D-5970-4C24-AB09-1834410AED22}"/>
    <dgm:cxn modelId="{7E509043-D1EE-4541-8AC0-684E8AACB981}" srcId="{69655D21-4F5B-4E31-A678-1A4B708A82E4}" destId="{9724B170-09A8-46C6-8834-3DDFF4E89B9D}" srcOrd="2" destOrd="0" parTransId="{07F2588F-D81D-40CC-AB0C-2AF3DEFA30A0}" sibTransId="{5257547E-A13D-4BC6-90FB-5F04DB308548}"/>
    <dgm:cxn modelId="{3D58FE64-2CE2-4EE2-93CC-153566EAFF83}" srcId="{7917A1C7-F191-4C2C-9556-81E2D1FEAB57}" destId="{E663E64A-C6B5-4667-81B8-F1B26FA18CC0}" srcOrd="1" destOrd="0" parTransId="{5C8E00C9-9AAC-4D13-9BE8-305AEBC77D73}" sibTransId="{2631C9D0-8BDC-49B4-8B1C-2CA747EB2026}"/>
    <dgm:cxn modelId="{4BAD1F65-F855-4194-BB58-070E973A24BD}" srcId="{69655D21-4F5B-4E31-A678-1A4B708A82E4}" destId="{B1F1DE1C-96EE-4785-8CE8-D82C71661A97}" srcOrd="1" destOrd="0" parTransId="{CE8A8F5B-E40A-41E6-A62C-D38BA8A31BBC}" sibTransId="{734CE647-1E22-4AB8-81FC-5BD12CF7A41D}"/>
    <dgm:cxn modelId="{06505B67-39BC-46AA-A622-CE7DCFBB11ED}" type="presOf" srcId="{7917A1C7-F191-4C2C-9556-81E2D1FEAB57}" destId="{672963D9-9B77-44F9-A731-CE65C7E7532A}" srcOrd="0" destOrd="0" presId="urn:microsoft.com/office/officeart/2005/8/layout/StepDownProcess"/>
    <dgm:cxn modelId="{B345B267-9142-4899-A59E-F4EB01D79B57}" type="presOf" srcId="{6420050F-A16E-4C4B-8F2E-111C761D664F}" destId="{DC2F2B4A-720C-4A86-A061-BB3006207E86}" srcOrd="0" destOrd="3" presId="urn:microsoft.com/office/officeart/2005/8/layout/StepDownProcess"/>
    <dgm:cxn modelId="{790C4048-A114-4C54-AB19-B44FE3002133}" type="presOf" srcId="{2F8E4D79-B4CA-477E-85A3-9A5E4EE94CBF}" destId="{500FA1FE-ED47-498B-B2FB-0712F68400C6}" srcOrd="0" destOrd="4" presId="urn:microsoft.com/office/officeart/2005/8/layout/StepDownProcess"/>
    <dgm:cxn modelId="{5DC98848-3ADC-4361-90C0-3FCF56C8418A}" srcId="{2F8E4D79-B4CA-477E-85A3-9A5E4EE94CBF}" destId="{F73BFDFC-8677-4848-A63E-116BC34E103E}" srcOrd="2" destOrd="0" parTransId="{FEF42EC7-B203-41ED-948F-470D53B2C742}" sibTransId="{91979B77-22AB-4045-ACAC-3D1ECEBB0CC1}"/>
    <dgm:cxn modelId="{22C76F6A-5FFC-4CAE-A9AC-41AE98EF5A38}" type="presOf" srcId="{1A907EB8-6355-4717-81F1-06EA1D6DBDB0}" destId="{DC2F2B4A-720C-4A86-A061-BB3006207E86}" srcOrd="0" destOrd="4" presId="urn:microsoft.com/office/officeart/2005/8/layout/StepDownProcess"/>
    <dgm:cxn modelId="{3F2B6452-9BB0-4CE0-934C-E758DA823E5A}" srcId="{7917A1C7-F191-4C2C-9556-81E2D1FEAB57}" destId="{6420050F-A16E-4C4B-8F2E-111C761D664F}" srcOrd="3" destOrd="0" parTransId="{2C53A839-0371-4A70-BA9F-F7B0A9F67603}" sibTransId="{D1709A47-8599-4C83-86AC-58459E217C19}"/>
    <dgm:cxn modelId="{C596FA7D-37A4-4651-8A74-3271F87BCF7C}" type="presOf" srcId="{9276D7F4-A295-45A6-96C7-A34AB52CCB3C}" destId="{DC2F2B4A-720C-4A86-A061-BB3006207E86}" srcOrd="0" destOrd="0" presId="urn:microsoft.com/office/officeart/2005/8/layout/StepDownProcess"/>
    <dgm:cxn modelId="{E3BC1E80-64A5-4C21-8E1F-7D806D070828}" type="presOf" srcId="{C1619071-9C5A-4684-914E-7BA8BD2E7C3C}" destId="{500FA1FE-ED47-498B-B2FB-0712F68400C6}" srcOrd="0" destOrd="9" presId="urn:microsoft.com/office/officeart/2005/8/layout/StepDownProcess"/>
    <dgm:cxn modelId="{AFE52789-10C3-49B6-8EA5-C8D719E5CA5E}" srcId="{69655D21-4F5B-4E31-A678-1A4B708A82E4}" destId="{C1619071-9C5A-4684-914E-7BA8BD2E7C3C}" srcOrd="5" destOrd="0" parTransId="{3F4F7015-3E8F-45DC-A3FC-EF518EE865D3}" sibTransId="{824E4560-BB24-404F-B923-C7938D1F809A}"/>
    <dgm:cxn modelId="{14459894-F400-48D7-AC8F-0B7D9457B0E0}" type="presOf" srcId="{8B352181-C745-4D7B-A4CC-918D8CD755E2}" destId="{500FA1FE-ED47-498B-B2FB-0712F68400C6}" srcOrd="0" destOrd="5" presId="urn:microsoft.com/office/officeart/2005/8/layout/StepDownProcess"/>
    <dgm:cxn modelId="{D72FB795-7A76-4986-BA5D-B4719D07A8AA}" srcId="{7917A1C7-F191-4C2C-9556-81E2D1FEAB57}" destId="{9BD00DA0-C57C-40B2-A15B-05F51B6A8766}" srcOrd="2" destOrd="0" parTransId="{C25A624C-7087-4D92-B447-CA0BC670E9D1}" sibTransId="{C752C816-4C76-4B8C-A373-B65C080CD416}"/>
    <dgm:cxn modelId="{3B73EF97-2CBD-41C2-8C30-105A5495034E}" srcId="{1957CCFC-79E3-44F1-92F8-DD0D59ABA421}" destId="{52632976-DA38-4677-9A5E-8A536F98DB99}" srcOrd="0" destOrd="0" parTransId="{4A105A2E-DE77-4851-916E-EE305888D191}" sibTransId="{BCA6F94E-985F-42FE-B2BF-CBCE4499205A}"/>
    <dgm:cxn modelId="{FE2804A0-51BB-4DFA-AFA5-0F1BC206EF00}" srcId="{7917A1C7-F191-4C2C-9556-81E2D1FEAB57}" destId="{1A907EB8-6355-4717-81F1-06EA1D6DBDB0}" srcOrd="4" destOrd="0" parTransId="{DE5636C3-BDEF-4538-AAE2-A4CC9C3F354A}" sibTransId="{6F244E23-9407-4BEE-AAA9-E6D55483DAAE}"/>
    <dgm:cxn modelId="{437150B0-85A8-4C53-B2CF-65B7204FD02A}" type="presOf" srcId="{E2DAB58A-89AF-47A7-A080-CBA2B271AA2A}" destId="{A3EA931F-E375-42C7-9244-75B252179238}" srcOrd="0" destOrd="1" presId="urn:microsoft.com/office/officeart/2005/8/layout/StepDownProcess"/>
    <dgm:cxn modelId="{F4C477B2-94E6-441D-A124-6773B4F17B0D}" srcId="{52632976-DA38-4677-9A5E-8A536F98DB99}" destId="{6D133F04-5855-496B-800C-F0A87DD75437}" srcOrd="1" destOrd="0" parTransId="{83039ED1-2AC0-41E6-9EDB-5F56D47257A7}" sibTransId="{00AD2C04-A799-47FE-94EA-F7AFE3A084C7}"/>
    <dgm:cxn modelId="{63B906BB-F4D9-472A-B26D-F38A7C7999F8}" srcId="{69655D21-4F5B-4E31-A678-1A4B708A82E4}" destId="{2F8E4D79-B4CA-477E-85A3-9A5E4EE94CBF}" srcOrd="4" destOrd="0" parTransId="{AD5A40E8-AC1C-4BA0-8A3B-298C2CD137A9}" sibTransId="{3F234E95-49E6-428B-B80E-C8E00D712D2A}"/>
    <dgm:cxn modelId="{650E95BE-5EFB-4EA6-9D63-8DEF376E7CB4}" srcId="{2F8E4D79-B4CA-477E-85A3-9A5E4EE94CBF}" destId="{8B352181-C745-4D7B-A4CC-918D8CD755E2}" srcOrd="0" destOrd="0" parTransId="{2E4E340E-DD76-4DEA-BF43-6B13CCFF8462}" sibTransId="{713B6119-73E9-462E-B221-C194E252AF74}"/>
    <dgm:cxn modelId="{153AFABE-BF83-4630-BE2B-76D5ABE926A6}" type="presOf" srcId="{BF8EB8B3-44C9-47DD-AF64-6B4117ADCE54}" destId="{500FA1FE-ED47-498B-B2FB-0712F68400C6}" srcOrd="0" destOrd="0" presId="urn:microsoft.com/office/officeart/2005/8/layout/StepDownProcess"/>
    <dgm:cxn modelId="{E9AE4EC2-FEE0-4E43-ACD3-4A8A509B1CDC}" srcId="{69655D21-4F5B-4E31-A678-1A4B708A82E4}" destId="{BF8EB8B3-44C9-47DD-AF64-6B4117ADCE54}" srcOrd="0" destOrd="0" parTransId="{A5D1496A-1A6F-4A6E-9517-C4600FC09B00}" sibTransId="{44371C29-4297-41CA-A0D3-10A05530578A}"/>
    <dgm:cxn modelId="{ACA8FEC2-4510-4ECE-8575-62DAF294AD5A}" type="presOf" srcId="{526A60F9-B012-4A36-AAB1-91F9C2E7CA57}" destId="{A3EA931F-E375-42C7-9244-75B252179238}" srcOrd="0" destOrd="4" presId="urn:microsoft.com/office/officeart/2005/8/layout/StepDownProcess"/>
    <dgm:cxn modelId="{C3CFACC7-8FE0-4572-9A02-A539D5B2C8FB}" srcId="{17EB42A5-948E-41D4-98CC-BDB66EB609C8}" destId="{7917A1C7-F191-4C2C-9556-81E2D1FEAB57}" srcOrd="2" destOrd="0" parTransId="{93CC2705-7EB7-4F2D-9435-53838326A278}" sibTransId="{1DE77D27-A5B6-4461-AD14-EAAFA1AE6E09}"/>
    <dgm:cxn modelId="{F827BFC9-1EE8-4F65-850E-773D30A71002}" type="presOf" srcId="{A19F357A-5B58-42EF-BC31-8572FCE103F4}" destId="{A3EA931F-E375-42C7-9244-75B252179238}" srcOrd="0" destOrd="3" presId="urn:microsoft.com/office/officeart/2005/8/layout/StepDownProcess"/>
    <dgm:cxn modelId="{56DE19CA-4CD2-4D00-9CA5-8B0AD854EAA8}" type="presOf" srcId="{9724B170-09A8-46C6-8834-3DDFF4E89B9D}" destId="{500FA1FE-ED47-498B-B2FB-0712F68400C6}" srcOrd="0" destOrd="2" presId="urn:microsoft.com/office/officeart/2005/8/layout/StepDownProcess"/>
    <dgm:cxn modelId="{0D9E06CC-1BF3-45A3-80B0-E75A73DF409F}" srcId="{52632976-DA38-4677-9A5E-8A536F98DB99}" destId="{526A60F9-B012-4A36-AAB1-91F9C2E7CA57}" srcOrd="3" destOrd="0" parTransId="{C1853740-6FB9-47BF-A447-56B0D1B357C4}" sibTransId="{D85DE009-E840-441A-A371-8BF71ABCB4DD}"/>
    <dgm:cxn modelId="{626C8ACC-526C-4BB5-B78F-A256FA6A0FC2}" type="presOf" srcId="{E19151A0-8845-44DE-99C1-906F1006A3F7}" destId="{500FA1FE-ED47-498B-B2FB-0712F68400C6}" srcOrd="0" destOrd="6" presId="urn:microsoft.com/office/officeart/2005/8/layout/StepDownProcess"/>
    <dgm:cxn modelId="{D7ECD4CC-F06A-4C94-B98B-A26A929C4C21}" type="presOf" srcId="{76FD1A0E-CA31-4C51-A9B0-83E37DA7FD83}" destId="{500FA1FE-ED47-498B-B2FB-0712F68400C6}" srcOrd="0" destOrd="8" presId="urn:microsoft.com/office/officeart/2005/8/layout/StepDownProcess"/>
    <dgm:cxn modelId="{17B552D1-6458-423F-B1AF-8F4477D77549}" srcId="{17EB42A5-948E-41D4-98CC-BDB66EB609C8}" destId="{1957CCFC-79E3-44F1-92F8-DD0D59ABA421}" srcOrd="0" destOrd="0" parTransId="{1CF837E4-44DD-4E3D-8820-AA5C546CF4BF}" sibTransId="{E84C182F-56E3-4FFF-9AB9-44320E169FDC}"/>
    <dgm:cxn modelId="{2620FFD3-72D4-4165-A769-9A04D697C44F}" srcId="{17EB42A5-948E-41D4-98CC-BDB66EB609C8}" destId="{69655D21-4F5B-4E31-A678-1A4B708A82E4}" srcOrd="1" destOrd="0" parTransId="{D5119A52-9AF8-4F1E-99F9-557A1B31B8A3}" sibTransId="{8101E183-3EF6-4B9B-8F45-C780FB75B85D}"/>
    <dgm:cxn modelId="{A8726ADB-0681-43B7-BC7C-42B52D68A731}" type="presOf" srcId="{F73BFDFC-8677-4848-A63E-116BC34E103E}" destId="{500FA1FE-ED47-498B-B2FB-0712F68400C6}" srcOrd="0" destOrd="7" presId="urn:microsoft.com/office/officeart/2005/8/layout/StepDownProcess"/>
    <dgm:cxn modelId="{B9F023DE-809E-492F-AAD8-A722B64DDE6C}" type="presOf" srcId="{A539C160-6A44-4E1F-903A-019585B07AA5}" destId="{500FA1FE-ED47-498B-B2FB-0712F68400C6}" srcOrd="0" destOrd="3" presId="urn:microsoft.com/office/officeart/2005/8/layout/StepDownProcess"/>
    <dgm:cxn modelId="{FDB322E0-4A9C-481C-9298-66B9785F9976}" srcId="{69655D21-4F5B-4E31-A678-1A4B708A82E4}" destId="{A539C160-6A44-4E1F-903A-019585B07AA5}" srcOrd="3" destOrd="0" parTransId="{B94D64CE-EBF5-4D7D-BAD2-A26109BB5E3A}" sibTransId="{CD75CB99-CFB1-4ED9-B84A-E446C5AAA7A7}"/>
    <dgm:cxn modelId="{6113BAEB-7229-48C8-8F0A-74243EB61283}" type="presOf" srcId="{9BD00DA0-C57C-40B2-A15B-05F51B6A8766}" destId="{DC2F2B4A-720C-4A86-A061-BB3006207E86}" srcOrd="0" destOrd="2" presId="urn:microsoft.com/office/officeart/2005/8/layout/StepDownProcess"/>
    <dgm:cxn modelId="{40DD66EE-EFE7-4583-A823-AFB8ADCF699E}" type="presOf" srcId="{B1F1DE1C-96EE-4785-8CE8-D82C71661A97}" destId="{500FA1FE-ED47-498B-B2FB-0712F68400C6}" srcOrd="0" destOrd="1" presId="urn:microsoft.com/office/officeart/2005/8/layout/StepDownProcess"/>
    <dgm:cxn modelId="{A5C6ABF0-BD2A-47CC-BFFB-818C8989C03D}" srcId="{7917A1C7-F191-4C2C-9556-81E2D1FEAB57}" destId="{9276D7F4-A295-45A6-96C7-A34AB52CCB3C}" srcOrd="0" destOrd="0" parTransId="{07FC2870-D5FB-40EB-A819-3107B9ABB280}" sibTransId="{E49E0D42-B6CB-4884-847B-4627851FBD66}"/>
    <dgm:cxn modelId="{969042F1-F686-42F4-B115-EF402E0EDDE4}" type="presOf" srcId="{69655D21-4F5B-4E31-A678-1A4B708A82E4}" destId="{1357029B-C527-41F5-925B-9D86E12E6C97}" srcOrd="0" destOrd="0" presId="urn:microsoft.com/office/officeart/2005/8/layout/StepDownProcess"/>
    <dgm:cxn modelId="{6216C707-F474-4BE5-B35D-0E365AB08F5B}" type="presParOf" srcId="{70D05F00-5AB6-4F8D-9452-5B75834EF33F}" destId="{0F93CA5C-5225-4091-AB0A-BE8432F62F5F}" srcOrd="0" destOrd="0" presId="urn:microsoft.com/office/officeart/2005/8/layout/StepDownProcess"/>
    <dgm:cxn modelId="{943D1500-7453-4591-930D-A0E401D713AB}" type="presParOf" srcId="{0F93CA5C-5225-4091-AB0A-BE8432F62F5F}" destId="{996C7D76-2C1B-4BEC-9879-BFBA2E0909E9}" srcOrd="0" destOrd="0" presId="urn:microsoft.com/office/officeart/2005/8/layout/StepDownProcess"/>
    <dgm:cxn modelId="{DE513F11-FE78-4BE8-AB69-ABD324187889}" type="presParOf" srcId="{0F93CA5C-5225-4091-AB0A-BE8432F62F5F}" destId="{267BD196-8DD7-48A8-9FC2-C56EC8B6A2D2}" srcOrd="1" destOrd="0" presId="urn:microsoft.com/office/officeart/2005/8/layout/StepDownProcess"/>
    <dgm:cxn modelId="{199BE244-C46C-4551-B730-C32CC1227C1D}" type="presParOf" srcId="{0F93CA5C-5225-4091-AB0A-BE8432F62F5F}" destId="{A3EA931F-E375-42C7-9244-75B252179238}" srcOrd="2" destOrd="0" presId="urn:microsoft.com/office/officeart/2005/8/layout/StepDownProcess"/>
    <dgm:cxn modelId="{43F5C6DD-C602-4C08-9A8E-D36B74C36060}" type="presParOf" srcId="{70D05F00-5AB6-4F8D-9452-5B75834EF33F}" destId="{B46997D9-37C7-4B5F-8D1A-C220F4089762}" srcOrd="1" destOrd="0" presId="urn:microsoft.com/office/officeart/2005/8/layout/StepDownProcess"/>
    <dgm:cxn modelId="{F00B4894-A16C-495B-9885-46AA8D604349}" type="presParOf" srcId="{70D05F00-5AB6-4F8D-9452-5B75834EF33F}" destId="{8F55EF51-C18C-485C-B23A-D685F787F72D}" srcOrd="2" destOrd="0" presId="urn:microsoft.com/office/officeart/2005/8/layout/StepDownProcess"/>
    <dgm:cxn modelId="{71E8C099-D313-4DBB-8D23-2AF3A1EA9A6F}" type="presParOf" srcId="{8F55EF51-C18C-485C-B23A-D685F787F72D}" destId="{E65518C0-66EC-4679-971C-9761EC548A10}" srcOrd="0" destOrd="0" presId="urn:microsoft.com/office/officeart/2005/8/layout/StepDownProcess"/>
    <dgm:cxn modelId="{CE9FBAD6-84B0-4AA3-9999-9529439C4E76}" type="presParOf" srcId="{8F55EF51-C18C-485C-B23A-D685F787F72D}" destId="{1357029B-C527-41F5-925B-9D86E12E6C97}" srcOrd="1" destOrd="0" presId="urn:microsoft.com/office/officeart/2005/8/layout/StepDownProcess"/>
    <dgm:cxn modelId="{E240FE6F-C62B-44D8-A6DC-7D574112AB1D}" type="presParOf" srcId="{8F55EF51-C18C-485C-B23A-D685F787F72D}" destId="{500FA1FE-ED47-498B-B2FB-0712F68400C6}" srcOrd="2" destOrd="0" presId="urn:microsoft.com/office/officeart/2005/8/layout/StepDownProcess"/>
    <dgm:cxn modelId="{F304B158-3EB6-48A7-8027-49D42E7A4BE4}" type="presParOf" srcId="{70D05F00-5AB6-4F8D-9452-5B75834EF33F}" destId="{E31520F6-7927-4286-AC87-C4B2745EC69E}" srcOrd="3" destOrd="0" presId="urn:microsoft.com/office/officeart/2005/8/layout/StepDownProcess"/>
    <dgm:cxn modelId="{94E7924E-30C7-4BCB-88B5-023668CDCDF8}" type="presParOf" srcId="{70D05F00-5AB6-4F8D-9452-5B75834EF33F}" destId="{0DFCC59A-7DF5-4A1A-9FDD-0BEF074F19B1}" srcOrd="4" destOrd="0" presId="urn:microsoft.com/office/officeart/2005/8/layout/StepDownProcess"/>
    <dgm:cxn modelId="{0AE38DA9-7035-4C86-8653-C11C855BB922}" type="presParOf" srcId="{0DFCC59A-7DF5-4A1A-9FDD-0BEF074F19B1}" destId="{672963D9-9B77-44F9-A731-CE65C7E7532A}" srcOrd="0" destOrd="0" presId="urn:microsoft.com/office/officeart/2005/8/layout/StepDownProcess"/>
    <dgm:cxn modelId="{5478BF97-EFC1-47A9-89DE-82253C07B2A9}" type="presParOf" srcId="{0DFCC59A-7DF5-4A1A-9FDD-0BEF074F19B1}" destId="{DC2F2B4A-720C-4A86-A061-BB3006207E8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2F30D-AA5C-4218-8DF8-3E96FAAE94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3F3F28-4E52-42A0-BB35-C18D78BCBD3B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K-</a:t>
          </a:r>
          <a:r>
            <a:rPr lang="fr-FR" dirty="0" err="1"/>
            <a:t>means</a:t>
          </a:r>
          <a:endParaRPr lang="fr-FR" dirty="0"/>
        </a:p>
      </dgm:t>
    </dgm:pt>
    <dgm:pt modelId="{D8D0C7BC-2E22-4C98-BB5A-5B210EFFF4BC}" type="parTrans" cxnId="{8EB7F116-C928-4931-9D56-39259206BB99}">
      <dgm:prSet/>
      <dgm:spPr/>
      <dgm:t>
        <a:bodyPr/>
        <a:lstStyle/>
        <a:p>
          <a:endParaRPr lang="fr-FR"/>
        </a:p>
      </dgm:t>
    </dgm:pt>
    <dgm:pt modelId="{34CBBBFE-DD58-45A9-963D-C6C3D1B0D64D}" type="sibTrans" cxnId="{8EB7F116-C928-4931-9D56-39259206BB99}">
      <dgm:prSet/>
      <dgm:spPr/>
      <dgm:t>
        <a:bodyPr/>
        <a:lstStyle/>
        <a:p>
          <a:endParaRPr lang="fr-FR"/>
        </a:p>
      </dgm:t>
    </dgm:pt>
    <dgm:pt modelId="{8B45F0C0-1F9A-463D-A8DC-8356B92725F8}">
      <dgm:prSet phldrT="[Texte]" custT="1"/>
      <dgm:spPr/>
      <dgm:t>
        <a:bodyPr/>
        <a:lstStyle/>
        <a:p>
          <a:pPr>
            <a:buClr>
              <a:schemeClr val="accent1"/>
            </a:buClr>
            <a:buNone/>
          </a:pPr>
          <a:r>
            <a:rPr lang="fr-FR" sz="1000" dirty="0"/>
            <a:t>Il faut définir à l’avance le groupe centroïde :</a:t>
          </a:r>
        </a:p>
        <a:p>
          <a:pPr>
            <a:buClr>
              <a:schemeClr val="accent1"/>
            </a:buClr>
            <a:buNone/>
          </a:pPr>
          <a:r>
            <a:rPr lang="fr-FR" sz="1000" dirty="0"/>
            <a:t>Méthode du coude pour déterminer le nombre de clusters </a:t>
          </a:r>
        </a:p>
        <a:p>
          <a:pPr>
            <a:buClr>
              <a:schemeClr val="accent1"/>
            </a:buClr>
            <a:buNone/>
          </a:pPr>
          <a:r>
            <a:rPr lang="fr-FR" sz="1000" dirty="0"/>
            <a:t>Méthode de la silhouette</a:t>
          </a:r>
        </a:p>
      </dgm:t>
    </dgm:pt>
    <dgm:pt modelId="{74ECFBBF-C124-4335-9F51-4269C080E9BD}" type="parTrans" cxnId="{9778C1FD-47AF-4282-863E-3F3FCF280381}">
      <dgm:prSet/>
      <dgm:spPr/>
      <dgm:t>
        <a:bodyPr/>
        <a:lstStyle/>
        <a:p>
          <a:endParaRPr lang="fr-FR"/>
        </a:p>
      </dgm:t>
    </dgm:pt>
    <dgm:pt modelId="{4DA4FA8F-DA69-43B2-BE62-4EEEAC2E102E}" type="sibTrans" cxnId="{9778C1FD-47AF-4282-863E-3F3FCF280381}">
      <dgm:prSet/>
      <dgm:spPr/>
      <dgm:t>
        <a:bodyPr/>
        <a:lstStyle/>
        <a:p>
          <a:endParaRPr lang="fr-FR"/>
        </a:p>
      </dgm:t>
    </dgm:pt>
    <dgm:pt modelId="{D75411A6-55FA-45C7-9E4C-ECBD5B2A44D6}">
      <dgm:prSet phldrT="[Texte]" custT="1"/>
      <dgm:spPr/>
      <dgm:t>
        <a:bodyPr/>
        <a:lstStyle/>
        <a:p>
          <a:r>
            <a:rPr lang="fr-FR" sz="1000" b="1" dirty="0"/>
            <a:t>Faibles temps de calcul : </a:t>
          </a:r>
          <a:r>
            <a:rPr lang="fr-FR" sz="1000" dirty="0"/>
            <a:t>le k-</a:t>
          </a:r>
          <a:r>
            <a:rPr lang="fr-FR" sz="1000" dirty="0" err="1"/>
            <a:t>means</a:t>
          </a:r>
          <a:r>
            <a:rPr lang="fr-FR" sz="1000" dirty="0"/>
            <a:t> n’est pas une méthode de clustering hiérarchique. Comparé à d’autres méthodes(CAH), les temps de calcul sont donc bien plus faibles.</a:t>
          </a:r>
        </a:p>
        <a:p>
          <a:r>
            <a:rPr lang="fr-FR" sz="1000" b="1" dirty="0"/>
            <a:t>Pas de cohérence entre 2 exécutions : </a:t>
          </a:r>
          <a:r>
            <a:rPr lang="fr-FR" sz="1000" dirty="0"/>
            <a:t>si vous exécutez 2 fois un algorithme des k-moyennes sur vos données, vous obtiendrez 2 résultats différents.</a:t>
          </a:r>
        </a:p>
      </dgm:t>
    </dgm:pt>
    <dgm:pt modelId="{5CBA6BC0-82D4-40C8-98E0-1040BE2DA59C}" type="parTrans" cxnId="{3AF5BA5C-1ED9-4E9F-AFF9-6EE94D10EE94}">
      <dgm:prSet/>
      <dgm:spPr/>
      <dgm:t>
        <a:bodyPr/>
        <a:lstStyle/>
        <a:p>
          <a:endParaRPr lang="fr-FR"/>
        </a:p>
      </dgm:t>
    </dgm:pt>
    <dgm:pt modelId="{D9B22B4B-EDB9-4DF1-9C4C-85F3CCBD9FBC}" type="sibTrans" cxnId="{3AF5BA5C-1ED9-4E9F-AFF9-6EE94D10EE94}">
      <dgm:prSet/>
      <dgm:spPr/>
      <dgm:t>
        <a:bodyPr/>
        <a:lstStyle/>
        <a:p>
          <a:endParaRPr lang="fr-FR"/>
        </a:p>
      </dgm:t>
    </dgm:pt>
    <dgm:pt modelId="{864919E8-C913-4468-95C0-54E16AB05AD4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CAH</a:t>
          </a:r>
        </a:p>
        <a:p>
          <a:r>
            <a:rPr lang="fr-FR" b="1" i="0" dirty="0"/>
            <a:t>Classification ascendante hiérarchique</a:t>
          </a:r>
          <a:endParaRPr lang="fr-FR" dirty="0"/>
        </a:p>
      </dgm:t>
    </dgm:pt>
    <dgm:pt modelId="{433CFE67-EA46-477C-B6F4-423BA97BA060}" type="parTrans" cxnId="{FDD4C543-7C65-4858-90E3-057A8F99FA76}">
      <dgm:prSet/>
      <dgm:spPr/>
      <dgm:t>
        <a:bodyPr/>
        <a:lstStyle/>
        <a:p>
          <a:endParaRPr lang="fr-FR"/>
        </a:p>
      </dgm:t>
    </dgm:pt>
    <dgm:pt modelId="{F6BB63DE-4D4B-426A-AD29-7421993E955F}" type="sibTrans" cxnId="{FDD4C543-7C65-4858-90E3-057A8F99FA76}">
      <dgm:prSet/>
      <dgm:spPr/>
      <dgm:t>
        <a:bodyPr/>
        <a:lstStyle/>
        <a:p>
          <a:endParaRPr lang="fr-FR"/>
        </a:p>
      </dgm:t>
    </dgm:pt>
    <dgm:pt modelId="{7A277D8C-A341-4606-A8A4-48B082BD5919}">
      <dgm:prSet phldrT="[Texte]" custT="1"/>
      <dgm:spPr/>
      <dgm:t>
        <a:bodyPr/>
        <a:lstStyle/>
        <a:p>
          <a:r>
            <a:rPr lang="fr-FR" sz="1000" dirty="0"/>
            <a:t>Pas de choix de groupe à définir</a:t>
          </a:r>
        </a:p>
        <a:p>
          <a:r>
            <a:rPr lang="fr-FR" sz="1000" dirty="0"/>
            <a:t>Classification Hiérarchique</a:t>
          </a:r>
        </a:p>
      </dgm:t>
    </dgm:pt>
    <dgm:pt modelId="{172261EA-2B4A-431D-BD33-336F719B2810}" type="parTrans" cxnId="{992DFEBE-68D2-486E-BB20-1EC2C0254987}">
      <dgm:prSet/>
      <dgm:spPr/>
      <dgm:t>
        <a:bodyPr/>
        <a:lstStyle/>
        <a:p>
          <a:endParaRPr lang="fr-FR"/>
        </a:p>
      </dgm:t>
    </dgm:pt>
    <dgm:pt modelId="{5B8F0A1A-2AB2-4C17-8B9D-4B2253CB4499}" type="sibTrans" cxnId="{992DFEBE-68D2-486E-BB20-1EC2C0254987}">
      <dgm:prSet/>
      <dgm:spPr/>
      <dgm:t>
        <a:bodyPr/>
        <a:lstStyle/>
        <a:p>
          <a:endParaRPr lang="fr-FR"/>
        </a:p>
      </dgm:t>
    </dgm:pt>
    <dgm:pt modelId="{5843AFA0-4E0A-4D7A-AA3C-7BC88D55FBFA}">
      <dgm:prSet phldrT="[Texte]" custT="1"/>
      <dgm:spPr/>
      <dgm:t>
        <a:bodyPr/>
        <a:lstStyle/>
        <a:p>
          <a:pPr>
            <a:buClr>
              <a:schemeClr val="accent1"/>
            </a:buClr>
          </a:pPr>
          <a:r>
            <a:rPr lang="fr-FR" sz="1050" b="1" dirty="0"/>
            <a:t>Facile à utiliser </a:t>
          </a:r>
          <a:r>
            <a:rPr lang="fr-FR" sz="1050" dirty="0"/>
            <a:t>: La CAH construit systématiquement un dendrogramme qui va résumer tous les regroupements qui ont été fait.</a:t>
          </a:r>
        </a:p>
        <a:p>
          <a:pPr>
            <a:buClr>
              <a:schemeClr val="accent1"/>
            </a:buClr>
          </a:pPr>
          <a:r>
            <a:rPr lang="fr-FR" sz="1050" b="1" dirty="0"/>
            <a:t>Pas adapté aux grands volumes de données:  </a:t>
          </a:r>
          <a:r>
            <a:rPr lang="fr-FR" sz="1050" b="0" dirty="0"/>
            <a:t>N</a:t>
          </a:r>
          <a:r>
            <a:rPr lang="fr-FR" sz="1050" dirty="0"/>
            <a:t>e peut pas être utilisée sur des volumes important, les temps de calcul exploseraient.</a:t>
          </a:r>
        </a:p>
      </dgm:t>
    </dgm:pt>
    <dgm:pt modelId="{B41B92F2-186E-454D-9D0A-947DC951E185}" type="parTrans" cxnId="{E0FFBFFE-987C-4B21-B9E7-C1D546EF9E1E}">
      <dgm:prSet/>
      <dgm:spPr/>
      <dgm:t>
        <a:bodyPr/>
        <a:lstStyle/>
        <a:p>
          <a:endParaRPr lang="fr-FR"/>
        </a:p>
      </dgm:t>
    </dgm:pt>
    <dgm:pt modelId="{07310D3E-A097-4F4F-888E-3923D47B119B}" type="sibTrans" cxnId="{E0FFBFFE-987C-4B21-B9E7-C1D546EF9E1E}">
      <dgm:prSet/>
      <dgm:spPr/>
      <dgm:t>
        <a:bodyPr/>
        <a:lstStyle/>
        <a:p>
          <a:endParaRPr lang="fr-FR"/>
        </a:p>
      </dgm:t>
    </dgm:pt>
    <dgm:pt modelId="{5DA7ACFA-7540-4D5E-9146-D4CEFAF2543A}" type="pres">
      <dgm:prSet presAssocID="{AC32F30D-AA5C-4218-8DF8-3E96FAAE94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199B0-0143-4FF9-8B95-2614A03B6A1A}" type="pres">
      <dgm:prSet presAssocID="{703F3F28-4E52-42A0-BB35-C18D78BCBD3B}" presName="root" presStyleCnt="0"/>
      <dgm:spPr/>
    </dgm:pt>
    <dgm:pt modelId="{5783ED08-7DC6-4D7E-A145-19F00CEB8C92}" type="pres">
      <dgm:prSet presAssocID="{703F3F28-4E52-42A0-BB35-C18D78BCBD3B}" presName="rootComposite" presStyleCnt="0"/>
      <dgm:spPr/>
    </dgm:pt>
    <dgm:pt modelId="{C73D71E8-A80B-47F4-BD5B-241032EB136C}" type="pres">
      <dgm:prSet presAssocID="{703F3F28-4E52-42A0-BB35-C18D78BCBD3B}" presName="rootText" presStyleLbl="node1" presStyleIdx="0" presStyleCnt="2" custScaleY="96597" custLinFactNeighborX="-28096" custLinFactNeighborY="-252"/>
      <dgm:spPr/>
    </dgm:pt>
    <dgm:pt modelId="{396CD4B4-6D41-492E-8F8C-0C9978597D02}" type="pres">
      <dgm:prSet presAssocID="{703F3F28-4E52-42A0-BB35-C18D78BCBD3B}" presName="rootConnector" presStyleLbl="node1" presStyleIdx="0" presStyleCnt="2"/>
      <dgm:spPr/>
    </dgm:pt>
    <dgm:pt modelId="{05D5A4EA-0852-4009-8B73-05C1FDEDBEF1}" type="pres">
      <dgm:prSet presAssocID="{703F3F28-4E52-42A0-BB35-C18D78BCBD3B}" presName="childShape" presStyleCnt="0"/>
      <dgm:spPr/>
    </dgm:pt>
    <dgm:pt modelId="{AFCC3F54-C459-4F66-907A-0716639F4377}" type="pres">
      <dgm:prSet presAssocID="{74ECFBBF-C124-4335-9F51-4269C080E9BD}" presName="Name13" presStyleLbl="parChTrans1D2" presStyleIdx="0" presStyleCnt="4"/>
      <dgm:spPr/>
    </dgm:pt>
    <dgm:pt modelId="{54CB1A6B-76B3-4ECF-9C9F-A7CD209C87B4}" type="pres">
      <dgm:prSet presAssocID="{8B45F0C0-1F9A-463D-A8DC-8356B92725F8}" presName="childText" presStyleLbl="bgAcc1" presStyleIdx="0" presStyleCnt="4" custScaleX="130184" custScaleY="53164" custLinFactNeighborX="-35121" custLinFactNeighborY="-62">
        <dgm:presLayoutVars>
          <dgm:bulletEnabled val="1"/>
        </dgm:presLayoutVars>
      </dgm:prSet>
      <dgm:spPr/>
    </dgm:pt>
    <dgm:pt modelId="{1F284864-8A74-4886-9E8E-1FE24306C7AD}" type="pres">
      <dgm:prSet presAssocID="{5CBA6BC0-82D4-40C8-98E0-1040BE2DA59C}" presName="Name13" presStyleLbl="parChTrans1D2" presStyleIdx="1" presStyleCnt="4"/>
      <dgm:spPr/>
    </dgm:pt>
    <dgm:pt modelId="{0FC2A544-D19E-46B9-B914-5E2044E56D51}" type="pres">
      <dgm:prSet presAssocID="{D75411A6-55FA-45C7-9E4C-ECBD5B2A44D6}" presName="childText" presStyleLbl="bgAcc1" presStyleIdx="1" presStyleCnt="4" custScaleX="129651" custScaleY="109787" custLinFactNeighborX="-35121" custLinFactNeighborY="-1220">
        <dgm:presLayoutVars>
          <dgm:bulletEnabled val="1"/>
        </dgm:presLayoutVars>
      </dgm:prSet>
      <dgm:spPr/>
    </dgm:pt>
    <dgm:pt modelId="{A5295D1E-DB53-48D4-91A6-DF3106F46D5A}" type="pres">
      <dgm:prSet presAssocID="{864919E8-C913-4468-95C0-54E16AB05AD4}" presName="root" presStyleCnt="0"/>
      <dgm:spPr/>
    </dgm:pt>
    <dgm:pt modelId="{FB178D6D-76D1-4448-93FE-6A022BAEFB30}" type="pres">
      <dgm:prSet presAssocID="{864919E8-C913-4468-95C0-54E16AB05AD4}" presName="rootComposite" presStyleCnt="0"/>
      <dgm:spPr/>
    </dgm:pt>
    <dgm:pt modelId="{B59416F5-6947-4FAF-B16A-F45A3C4B24F1}" type="pres">
      <dgm:prSet presAssocID="{864919E8-C913-4468-95C0-54E16AB05AD4}" presName="rootText" presStyleLbl="node1" presStyleIdx="1" presStyleCnt="2" custScaleY="88995" custLinFactNeighborX="40085" custLinFactNeighborY="-1220"/>
      <dgm:spPr/>
    </dgm:pt>
    <dgm:pt modelId="{2B337835-8934-4E0B-88AA-AC509123E96C}" type="pres">
      <dgm:prSet presAssocID="{864919E8-C913-4468-95C0-54E16AB05AD4}" presName="rootConnector" presStyleLbl="node1" presStyleIdx="1" presStyleCnt="2"/>
      <dgm:spPr/>
    </dgm:pt>
    <dgm:pt modelId="{F2DC0AAE-28DC-49CD-A78C-524D2340EDA7}" type="pres">
      <dgm:prSet presAssocID="{864919E8-C913-4468-95C0-54E16AB05AD4}" presName="childShape" presStyleCnt="0"/>
      <dgm:spPr/>
    </dgm:pt>
    <dgm:pt modelId="{457F0E6F-3841-4C8D-ADC6-7AEC29050807}" type="pres">
      <dgm:prSet presAssocID="{172261EA-2B4A-431D-BD33-336F719B2810}" presName="Name13" presStyleLbl="parChTrans1D2" presStyleIdx="2" presStyleCnt="4"/>
      <dgm:spPr/>
    </dgm:pt>
    <dgm:pt modelId="{4FBC3A28-65F7-4797-8AEC-FAF9C6E51F28}" type="pres">
      <dgm:prSet presAssocID="{7A277D8C-A341-4606-A8A4-48B082BD5919}" presName="childText" presStyleLbl="bgAcc1" presStyleIdx="2" presStyleCnt="4" custScaleX="102430" custScaleY="48997" custLinFactNeighborX="50106" custLinFactNeighborY="-1220">
        <dgm:presLayoutVars>
          <dgm:bulletEnabled val="1"/>
        </dgm:presLayoutVars>
      </dgm:prSet>
      <dgm:spPr/>
    </dgm:pt>
    <dgm:pt modelId="{C5BB1124-CE6E-4234-8A0C-79B0C347AF5D}" type="pres">
      <dgm:prSet presAssocID="{B41B92F2-186E-454D-9D0A-947DC951E185}" presName="Name13" presStyleLbl="parChTrans1D2" presStyleIdx="3" presStyleCnt="4"/>
      <dgm:spPr/>
    </dgm:pt>
    <dgm:pt modelId="{B9BA9401-E8F8-4A6D-85DD-4B9A3ED810E6}" type="pres">
      <dgm:prSet presAssocID="{5843AFA0-4E0A-4D7A-AA3C-7BC88D55FBFA}" presName="childText" presStyleLbl="bgAcc1" presStyleIdx="3" presStyleCnt="4" custScaleX="115025" custScaleY="124480" custLinFactNeighborX="50106" custLinFactNeighborY="-1220">
        <dgm:presLayoutVars>
          <dgm:bulletEnabled val="1"/>
        </dgm:presLayoutVars>
      </dgm:prSet>
      <dgm:spPr/>
    </dgm:pt>
  </dgm:ptLst>
  <dgm:cxnLst>
    <dgm:cxn modelId="{BD4BFE04-1F3D-4C63-AE5E-2E3C83ACC0AA}" type="presOf" srcId="{5CBA6BC0-82D4-40C8-98E0-1040BE2DA59C}" destId="{1F284864-8A74-4886-9E8E-1FE24306C7AD}" srcOrd="0" destOrd="0" presId="urn:microsoft.com/office/officeart/2005/8/layout/hierarchy3"/>
    <dgm:cxn modelId="{8EB7F116-C928-4931-9D56-39259206BB99}" srcId="{AC32F30D-AA5C-4218-8DF8-3E96FAAE94A8}" destId="{703F3F28-4E52-42A0-BB35-C18D78BCBD3B}" srcOrd="0" destOrd="0" parTransId="{D8D0C7BC-2E22-4C98-BB5A-5B210EFFF4BC}" sibTransId="{34CBBBFE-DD58-45A9-963D-C6C3D1B0D64D}"/>
    <dgm:cxn modelId="{49B15128-3ED4-4C61-9806-A352BF17DA04}" type="presOf" srcId="{5843AFA0-4E0A-4D7A-AA3C-7BC88D55FBFA}" destId="{B9BA9401-E8F8-4A6D-85DD-4B9A3ED810E6}" srcOrd="0" destOrd="0" presId="urn:microsoft.com/office/officeart/2005/8/layout/hierarchy3"/>
    <dgm:cxn modelId="{45A9C93C-E280-4EDD-94CC-AF8B0E1DACCD}" type="presOf" srcId="{B41B92F2-186E-454D-9D0A-947DC951E185}" destId="{C5BB1124-CE6E-4234-8A0C-79B0C347AF5D}" srcOrd="0" destOrd="0" presId="urn:microsoft.com/office/officeart/2005/8/layout/hierarchy3"/>
    <dgm:cxn modelId="{3AF5BA5C-1ED9-4E9F-AFF9-6EE94D10EE94}" srcId="{703F3F28-4E52-42A0-BB35-C18D78BCBD3B}" destId="{D75411A6-55FA-45C7-9E4C-ECBD5B2A44D6}" srcOrd="1" destOrd="0" parTransId="{5CBA6BC0-82D4-40C8-98E0-1040BE2DA59C}" sibTransId="{D9B22B4B-EDB9-4DF1-9C4C-85F3CCBD9FBC}"/>
    <dgm:cxn modelId="{7EBE9843-D04E-4EB7-96CC-13B767205836}" type="presOf" srcId="{74ECFBBF-C124-4335-9F51-4269C080E9BD}" destId="{AFCC3F54-C459-4F66-907A-0716639F4377}" srcOrd="0" destOrd="0" presId="urn:microsoft.com/office/officeart/2005/8/layout/hierarchy3"/>
    <dgm:cxn modelId="{FDD4C543-7C65-4858-90E3-057A8F99FA76}" srcId="{AC32F30D-AA5C-4218-8DF8-3E96FAAE94A8}" destId="{864919E8-C913-4468-95C0-54E16AB05AD4}" srcOrd="1" destOrd="0" parTransId="{433CFE67-EA46-477C-B6F4-423BA97BA060}" sibTransId="{F6BB63DE-4D4B-426A-AD29-7421993E955F}"/>
    <dgm:cxn modelId="{2556F963-FFDB-4FB0-A77E-10663E1C7D36}" type="presOf" srcId="{703F3F28-4E52-42A0-BB35-C18D78BCBD3B}" destId="{C73D71E8-A80B-47F4-BD5B-241032EB136C}" srcOrd="0" destOrd="0" presId="urn:microsoft.com/office/officeart/2005/8/layout/hierarchy3"/>
    <dgm:cxn modelId="{77B8B052-095E-4422-87BF-D365533547B1}" type="presOf" srcId="{7A277D8C-A341-4606-A8A4-48B082BD5919}" destId="{4FBC3A28-65F7-4797-8AEC-FAF9C6E51F28}" srcOrd="0" destOrd="0" presId="urn:microsoft.com/office/officeart/2005/8/layout/hierarchy3"/>
    <dgm:cxn modelId="{E330AD94-5E70-4539-AB84-B9C300E2E8DE}" type="presOf" srcId="{AC32F30D-AA5C-4218-8DF8-3E96FAAE94A8}" destId="{5DA7ACFA-7540-4D5E-9146-D4CEFAF2543A}" srcOrd="0" destOrd="0" presId="urn:microsoft.com/office/officeart/2005/8/layout/hierarchy3"/>
    <dgm:cxn modelId="{34CB36AF-321C-41F0-B05E-7032E9DF553D}" type="presOf" srcId="{703F3F28-4E52-42A0-BB35-C18D78BCBD3B}" destId="{396CD4B4-6D41-492E-8F8C-0C9978597D02}" srcOrd="1" destOrd="0" presId="urn:microsoft.com/office/officeart/2005/8/layout/hierarchy3"/>
    <dgm:cxn modelId="{509DC4B7-75CA-43D4-868E-B3483D400CAB}" type="presOf" srcId="{172261EA-2B4A-431D-BD33-336F719B2810}" destId="{457F0E6F-3841-4C8D-ADC6-7AEC29050807}" srcOrd="0" destOrd="0" presId="urn:microsoft.com/office/officeart/2005/8/layout/hierarchy3"/>
    <dgm:cxn modelId="{4B65A8BB-F426-45FF-A98E-0AE5AD6F67AE}" type="presOf" srcId="{864919E8-C913-4468-95C0-54E16AB05AD4}" destId="{B59416F5-6947-4FAF-B16A-F45A3C4B24F1}" srcOrd="0" destOrd="0" presId="urn:microsoft.com/office/officeart/2005/8/layout/hierarchy3"/>
    <dgm:cxn modelId="{992DFEBE-68D2-486E-BB20-1EC2C0254987}" srcId="{864919E8-C913-4468-95C0-54E16AB05AD4}" destId="{7A277D8C-A341-4606-A8A4-48B082BD5919}" srcOrd="0" destOrd="0" parTransId="{172261EA-2B4A-431D-BD33-336F719B2810}" sibTransId="{5B8F0A1A-2AB2-4C17-8B9D-4B2253CB4499}"/>
    <dgm:cxn modelId="{3BE538D5-AA88-49D0-BC5D-46F8CE24089E}" type="presOf" srcId="{864919E8-C913-4468-95C0-54E16AB05AD4}" destId="{2B337835-8934-4E0B-88AA-AC509123E96C}" srcOrd="1" destOrd="0" presId="urn:microsoft.com/office/officeart/2005/8/layout/hierarchy3"/>
    <dgm:cxn modelId="{A00D47EE-3D9B-498B-A8D8-ADCF1802DF9C}" type="presOf" srcId="{D75411A6-55FA-45C7-9E4C-ECBD5B2A44D6}" destId="{0FC2A544-D19E-46B9-B914-5E2044E56D51}" srcOrd="0" destOrd="0" presId="urn:microsoft.com/office/officeart/2005/8/layout/hierarchy3"/>
    <dgm:cxn modelId="{F085D3F7-B469-4074-8333-B3C2128B4760}" type="presOf" srcId="{8B45F0C0-1F9A-463D-A8DC-8356B92725F8}" destId="{54CB1A6B-76B3-4ECF-9C9F-A7CD209C87B4}" srcOrd="0" destOrd="0" presId="urn:microsoft.com/office/officeart/2005/8/layout/hierarchy3"/>
    <dgm:cxn modelId="{9778C1FD-47AF-4282-863E-3F3FCF280381}" srcId="{703F3F28-4E52-42A0-BB35-C18D78BCBD3B}" destId="{8B45F0C0-1F9A-463D-A8DC-8356B92725F8}" srcOrd="0" destOrd="0" parTransId="{74ECFBBF-C124-4335-9F51-4269C080E9BD}" sibTransId="{4DA4FA8F-DA69-43B2-BE62-4EEEAC2E102E}"/>
    <dgm:cxn modelId="{E0FFBFFE-987C-4B21-B9E7-C1D546EF9E1E}" srcId="{864919E8-C913-4468-95C0-54E16AB05AD4}" destId="{5843AFA0-4E0A-4D7A-AA3C-7BC88D55FBFA}" srcOrd="1" destOrd="0" parTransId="{B41B92F2-186E-454D-9D0A-947DC951E185}" sibTransId="{07310D3E-A097-4F4F-888E-3923D47B119B}"/>
    <dgm:cxn modelId="{26DE0067-D45F-4E6A-AD7E-9A2E8C9C7A8E}" type="presParOf" srcId="{5DA7ACFA-7540-4D5E-9146-D4CEFAF2543A}" destId="{91F199B0-0143-4FF9-8B95-2614A03B6A1A}" srcOrd="0" destOrd="0" presId="urn:microsoft.com/office/officeart/2005/8/layout/hierarchy3"/>
    <dgm:cxn modelId="{2DDCCC96-05D6-4719-851A-9B7D2D2703C1}" type="presParOf" srcId="{91F199B0-0143-4FF9-8B95-2614A03B6A1A}" destId="{5783ED08-7DC6-4D7E-A145-19F00CEB8C92}" srcOrd="0" destOrd="0" presId="urn:microsoft.com/office/officeart/2005/8/layout/hierarchy3"/>
    <dgm:cxn modelId="{1419D7E1-33CD-4BAA-A63B-DCEB53B3EBA1}" type="presParOf" srcId="{5783ED08-7DC6-4D7E-A145-19F00CEB8C92}" destId="{C73D71E8-A80B-47F4-BD5B-241032EB136C}" srcOrd="0" destOrd="0" presId="urn:microsoft.com/office/officeart/2005/8/layout/hierarchy3"/>
    <dgm:cxn modelId="{1BDF2B39-018A-493C-B76A-9FE4EC35AF35}" type="presParOf" srcId="{5783ED08-7DC6-4D7E-A145-19F00CEB8C92}" destId="{396CD4B4-6D41-492E-8F8C-0C9978597D02}" srcOrd="1" destOrd="0" presId="urn:microsoft.com/office/officeart/2005/8/layout/hierarchy3"/>
    <dgm:cxn modelId="{826BF677-3CF7-47E9-8BDF-990DB98FCC33}" type="presParOf" srcId="{91F199B0-0143-4FF9-8B95-2614A03B6A1A}" destId="{05D5A4EA-0852-4009-8B73-05C1FDEDBEF1}" srcOrd="1" destOrd="0" presId="urn:microsoft.com/office/officeart/2005/8/layout/hierarchy3"/>
    <dgm:cxn modelId="{1CA0DCBF-0374-4DB7-9825-F4805AE4F86B}" type="presParOf" srcId="{05D5A4EA-0852-4009-8B73-05C1FDEDBEF1}" destId="{AFCC3F54-C459-4F66-907A-0716639F4377}" srcOrd="0" destOrd="0" presId="urn:microsoft.com/office/officeart/2005/8/layout/hierarchy3"/>
    <dgm:cxn modelId="{3B73607A-50B3-452C-9998-04AC673384C0}" type="presParOf" srcId="{05D5A4EA-0852-4009-8B73-05C1FDEDBEF1}" destId="{54CB1A6B-76B3-4ECF-9C9F-A7CD209C87B4}" srcOrd="1" destOrd="0" presId="urn:microsoft.com/office/officeart/2005/8/layout/hierarchy3"/>
    <dgm:cxn modelId="{FB93274F-5515-42BC-AB61-51B7E7EEDB60}" type="presParOf" srcId="{05D5A4EA-0852-4009-8B73-05C1FDEDBEF1}" destId="{1F284864-8A74-4886-9E8E-1FE24306C7AD}" srcOrd="2" destOrd="0" presId="urn:microsoft.com/office/officeart/2005/8/layout/hierarchy3"/>
    <dgm:cxn modelId="{D2047890-2FE7-4410-A491-41F640235735}" type="presParOf" srcId="{05D5A4EA-0852-4009-8B73-05C1FDEDBEF1}" destId="{0FC2A544-D19E-46B9-B914-5E2044E56D51}" srcOrd="3" destOrd="0" presId="urn:microsoft.com/office/officeart/2005/8/layout/hierarchy3"/>
    <dgm:cxn modelId="{A2F8E7E2-B046-4DAE-9557-6693C517246F}" type="presParOf" srcId="{5DA7ACFA-7540-4D5E-9146-D4CEFAF2543A}" destId="{A5295D1E-DB53-48D4-91A6-DF3106F46D5A}" srcOrd="1" destOrd="0" presId="urn:microsoft.com/office/officeart/2005/8/layout/hierarchy3"/>
    <dgm:cxn modelId="{8592F920-5B59-42B6-BD21-ABF78C3250E7}" type="presParOf" srcId="{A5295D1E-DB53-48D4-91A6-DF3106F46D5A}" destId="{FB178D6D-76D1-4448-93FE-6A022BAEFB30}" srcOrd="0" destOrd="0" presId="urn:microsoft.com/office/officeart/2005/8/layout/hierarchy3"/>
    <dgm:cxn modelId="{26F646D7-1894-4B38-BD45-6A52D4B3C8BB}" type="presParOf" srcId="{FB178D6D-76D1-4448-93FE-6A022BAEFB30}" destId="{B59416F5-6947-4FAF-B16A-F45A3C4B24F1}" srcOrd="0" destOrd="0" presId="urn:microsoft.com/office/officeart/2005/8/layout/hierarchy3"/>
    <dgm:cxn modelId="{F3CE7C91-411E-49B0-8847-C46F61B4BC73}" type="presParOf" srcId="{FB178D6D-76D1-4448-93FE-6A022BAEFB30}" destId="{2B337835-8934-4E0B-88AA-AC509123E96C}" srcOrd="1" destOrd="0" presId="urn:microsoft.com/office/officeart/2005/8/layout/hierarchy3"/>
    <dgm:cxn modelId="{5FE91084-C1D5-41D9-A7F5-64F9BC3C4E66}" type="presParOf" srcId="{A5295D1E-DB53-48D4-91A6-DF3106F46D5A}" destId="{F2DC0AAE-28DC-49CD-A78C-524D2340EDA7}" srcOrd="1" destOrd="0" presId="urn:microsoft.com/office/officeart/2005/8/layout/hierarchy3"/>
    <dgm:cxn modelId="{D7911357-8700-4804-A191-203BBA546D7E}" type="presParOf" srcId="{F2DC0AAE-28DC-49CD-A78C-524D2340EDA7}" destId="{457F0E6F-3841-4C8D-ADC6-7AEC29050807}" srcOrd="0" destOrd="0" presId="urn:microsoft.com/office/officeart/2005/8/layout/hierarchy3"/>
    <dgm:cxn modelId="{33F1EC61-85AE-4E90-A7BB-57B897BB0A3F}" type="presParOf" srcId="{F2DC0AAE-28DC-49CD-A78C-524D2340EDA7}" destId="{4FBC3A28-65F7-4797-8AEC-FAF9C6E51F28}" srcOrd="1" destOrd="0" presId="urn:microsoft.com/office/officeart/2005/8/layout/hierarchy3"/>
    <dgm:cxn modelId="{BA5077C2-9FF4-4604-B752-B0790BAC09E8}" type="presParOf" srcId="{F2DC0AAE-28DC-49CD-A78C-524D2340EDA7}" destId="{C5BB1124-CE6E-4234-8A0C-79B0C347AF5D}" srcOrd="2" destOrd="0" presId="urn:microsoft.com/office/officeart/2005/8/layout/hierarchy3"/>
    <dgm:cxn modelId="{7CEF0B94-AC53-418C-B9D7-41BA291FFE8E}" type="presParOf" srcId="{F2DC0AAE-28DC-49CD-A78C-524D2340EDA7}" destId="{B9BA9401-E8F8-4A6D-85DD-4B9A3ED810E6}" srcOrd="3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0A8E4-9033-4522-8FD6-8E6E932E5299}">
      <dsp:nvSpPr>
        <dsp:cNvPr id="0" name=""/>
        <dsp:cNvSpPr/>
      </dsp:nvSpPr>
      <dsp:spPr>
        <a:xfrm>
          <a:off x="0" y="0"/>
          <a:ext cx="6258560" cy="538200"/>
        </a:xfrm>
        <a:prstGeom prst="roundRect">
          <a:avLst/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Notebook sur la préparation</a:t>
          </a:r>
        </a:p>
      </dsp:txBody>
      <dsp:txXfrm>
        <a:off x="26273" y="26273"/>
        <a:ext cx="6206014" cy="485654"/>
      </dsp:txXfrm>
    </dsp:sp>
    <dsp:sp modelId="{EAA33388-572C-4C2A-B8C4-9F61CD12A748}">
      <dsp:nvSpPr>
        <dsp:cNvPr id="0" name=""/>
        <dsp:cNvSpPr/>
      </dsp:nvSpPr>
      <dsp:spPr>
        <a:xfrm>
          <a:off x="0" y="581690"/>
          <a:ext cx="625856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Import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Nettoyage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Analyse</a:t>
          </a:r>
        </a:p>
      </dsp:txBody>
      <dsp:txXfrm>
        <a:off x="0" y="581690"/>
        <a:ext cx="6258560" cy="880785"/>
      </dsp:txXfrm>
    </dsp:sp>
    <dsp:sp modelId="{A38C18C4-7C94-4191-AD2A-49BECCE3E807}">
      <dsp:nvSpPr>
        <dsp:cNvPr id="0" name=""/>
        <dsp:cNvSpPr/>
      </dsp:nvSpPr>
      <dsp:spPr>
        <a:xfrm>
          <a:off x="0" y="1462475"/>
          <a:ext cx="6258560" cy="538200"/>
        </a:xfrm>
        <a:prstGeom prst="roundRect">
          <a:avLst/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Notebook sur l’analyse</a:t>
          </a:r>
        </a:p>
      </dsp:txBody>
      <dsp:txXfrm>
        <a:off x="26273" y="1488748"/>
        <a:ext cx="6206014" cy="485654"/>
      </dsp:txXfrm>
    </dsp:sp>
    <dsp:sp modelId="{696EAB0D-D10C-44FA-9D74-F3EDDFBB737F}">
      <dsp:nvSpPr>
        <dsp:cNvPr id="0" name=""/>
        <dsp:cNvSpPr/>
      </dsp:nvSpPr>
      <dsp:spPr>
        <a:xfrm>
          <a:off x="0" y="2000675"/>
          <a:ext cx="625856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Clustering (CAH/K-</a:t>
          </a:r>
          <a:r>
            <a:rPr lang="fr-FR" sz="1800" kern="1200" dirty="0" err="1"/>
            <a:t>means</a:t>
          </a:r>
          <a:r>
            <a:rPr lang="fr-FR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ACP</a:t>
          </a:r>
        </a:p>
      </dsp:txBody>
      <dsp:txXfrm>
        <a:off x="0" y="2000675"/>
        <a:ext cx="6258560" cy="59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7D76-2C1B-4BEC-9879-BFBA2E0909E9}">
      <dsp:nvSpPr>
        <dsp:cNvPr id="0" name=""/>
        <dsp:cNvSpPr/>
      </dsp:nvSpPr>
      <dsp:spPr>
        <a:xfrm rot="5400000">
          <a:off x="1077663" y="1153285"/>
          <a:ext cx="679538" cy="15656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D196-8DD7-48A8-9FC2-C56EC8B6A2D2}">
      <dsp:nvSpPr>
        <dsp:cNvPr id="0" name=""/>
        <dsp:cNvSpPr/>
      </dsp:nvSpPr>
      <dsp:spPr>
        <a:xfrm>
          <a:off x="382745" y="163401"/>
          <a:ext cx="2315018" cy="1103566"/>
        </a:xfrm>
        <a:prstGeom prst="roundRect">
          <a:avLst>
            <a:gd name="adj" fmla="val 16670"/>
          </a:avLst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Initialisation</a:t>
          </a:r>
        </a:p>
      </dsp:txBody>
      <dsp:txXfrm>
        <a:off x="436626" y="217282"/>
        <a:ext cx="2207256" cy="995804"/>
      </dsp:txXfrm>
    </dsp:sp>
    <dsp:sp modelId="{A3EA931F-E375-42C7-9244-75B252179238}">
      <dsp:nvSpPr>
        <dsp:cNvPr id="0" name=""/>
        <dsp:cNvSpPr/>
      </dsp:nvSpPr>
      <dsp:spPr>
        <a:xfrm>
          <a:off x="2788584" y="0"/>
          <a:ext cx="5695399" cy="138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3 </a:t>
          </a:r>
          <a:r>
            <a:rPr lang="fr-FR" sz="1900" kern="1200" dirty="0" err="1"/>
            <a:t>Dataframes</a:t>
          </a:r>
          <a:r>
            <a:rPr lang="fr-FR" sz="1900" kern="1200" dirty="0"/>
            <a:t> :</a:t>
          </a:r>
          <a:endParaRPr lang="fr-FR" sz="2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Table Disponibilité alimentaire</a:t>
          </a:r>
          <a:r>
            <a:rPr lang="fr-FR" sz="1000" b="1" i="0" kern="1200" dirty="0"/>
            <a:t> (</a:t>
          </a:r>
          <a:r>
            <a:rPr lang="fr-FR" sz="1000" kern="1200" dirty="0"/>
            <a:t>DisponibiliteAlimentaire_2017.csv)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Table Population (</a:t>
          </a:r>
          <a:r>
            <a:rPr lang="fr-FR" sz="1000" kern="1200" dirty="0"/>
            <a:t>Population_2000_2018.csv)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Table </a:t>
          </a:r>
          <a:r>
            <a:rPr lang="fr-FR" sz="1000" b="0" i="0" kern="1200" dirty="0" err="1"/>
            <a:t>Faostat</a:t>
          </a:r>
          <a:r>
            <a:rPr lang="fr-FR" sz="1000" b="0" i="0" kern="1200" dirty="0"/>
            <a:t> 2017 (FAOSTAT_data_fr_11-25-2024.xls)</a:t>
          </a:r>
          <a:endParaRPr lang="fr-FR" sz="1000" b="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Table Distance France (dist_cepii.xls)</a:t>
          </a:r>
          <a:endParaRPr lang="fr-FR" sz="1000" b="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Table Zone (iso_zone.xls)</a:t>
          </a:r>
          <a:endParaRPr lang="fr-FR" sz="1000" b="0" kern="1200" dirty="0"/>
        </a:p>
      </dsp:txBody>
      <dsp:txXfrm>
        <a:off x="2788584" y="0"/>
        <a:ext cx="5695399" cy="1385882"/>
      </dsp:txXfrm>
    </dsp:sp>
    <dsp:sp modelId="{E65518C0-66EC-4679-971C-9761EC548A10}">
      <dsp:nvSpPr>
        <dsp:cNvPr id="0" name=""/>
        <dsp:cNvSpPr/>
      </dsp:nvSpPr>
      <dsp:spPr>
        <a:xfrm rot="5400000">
          <a:off x="2077615" y="3749736"/>
          <a:ext cx="2474855" cy="6851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7029B-C527-41F5-925B-9D86E12E6C97}">
      <dsp:nvSpPr>
        <dsp:cNvPr id="0" name=""/>
        <dsp:cNvSpPr/>
      </dsp:nvSpPr>
      <dsp:spPr>
        <a:xfrm>
          <a:off x="2318884" y="1631433"/>
          <a:ext cx="2315018" cy="1148728"/>
        </a:xfrm>
        <a:prstGeom prst="roundRect">
          <a:avLst>
            <a:gd name="adj" fmla="val 16670"/>
          </a:avLst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Nettoyage</a:t>
          </a:r>
        </a:p>
      </dsp:txBody>
      <dsp:txXfrm>
        <a:off x="2374970" y="1687519"/>
        <a:ext cx="2202846" cy="1036556"/>
      </dsp:txXfrm>
    </dsp:sp>
    <dsp:sp modelId="{500FA1FE-ED47-498B-B2FB-0712F68400C6}">
      <dsp:nvSpPr>
        <dsp:cNvPr id="0" name=""/>
        <dsp:cNvSpPr/>
      </dsp:nvSpPr>
      <dsp:spPr>
        <a:xfrm>
          <a:off x="4638240" y="1574993"/>
          <a:ext cx="6562617" cy="2099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Doublons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Valeurs nulles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Renommer des colonnes pour faciliter la compréhension et les fusions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Suppression des colonnes  non utiles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Les jointures: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distance = 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distancefrance.merge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(zone, how = '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left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', on = '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iso_d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')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faodistance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en-US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fao.merge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(distance, how = 'left', on = 'Zone')</a:t>
          </a:r>
          <a:endParaRPr lang="fr-FR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faodistpop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 = 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faodistance.merge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(pop, how = '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left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', on = 'Zone')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data = </a:t>
          </a:r>
          <a:r>
            <a:rPr lang="fr-FR" sz="1400" b="0" kern="1200" dirty="0" err="1">
              <a:latin typeface="Arial" panose="020B0604020202020204" pitchFamily="34" charset="0"/>
              <a:cs typeface="Arial" panose="020B0604020202020204" pitchFamily="34" charset="0"/>
            </a:rPr>
            <a:t>faodistpop.merge</a:t>
          </a: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(volaille, how = 'right', on ='Zone')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>
              <a:latin typeface="Arial" panose="020B0604020202020204" pitchFamily="34" charset="0"/>
              <a:cs typeface="Arial" panose="020B0604020202020204" pitchFamily="34" charset="0"/>
            </a:rPr>
            <a:t>Extraction de la table (Téléchargements.csv)</a:t>
          </a:r>
        </a:p>
      </dsp:txBody>
      <dsp:txXfrm>
        <a:off x="4638240" y="1574993"/>
        <a:ext cx="6562617" cy="2099726"/>
      </dsp:txXfrm>
    </dsp:sp>
    <dsp:sp modelId="{672963D9-9B77-44F9-A731-CE65C7E7532A}">
      <dsp:nvSpPr>
        <dsp:cNvPr id="0" name=""/>
        <dsp:cNvSpPr/>
      </dsp:nvSpPr>
      <dsp:spPr>
        <a:xfrm>
          <a:off x="3855019" y="4327625"/>
          <a:ext cx="2315018" cy="1241903"/>
        </a:xfrm>
        <a:prstGeom prst="roundRect">
          <a:avLst>
            <a:gd name="adj" fmla="val 16670"/>
          </a:avLst>
        </a:prstGeom>
        <a:solidFill>
          <a:srgbClr val="3035F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Analyse</a:t>
          </a:r>
        </a:p>
      </dsp:txBody>
      <dsp:txXfrm>
        <a:off x="3915655" y="4388261"/>
        <a:ext cx="2193746" cy="1120631"/>
      </dsp:txXfrm>
    </dsp:sp>
    <dsp:sp modelId="{DC2F2B4A-720C-4A86-A061-BB3006207E86}">
      <dsp:nvSpPr>
        <dsp:cNvPr id="0" name=""/>
        <dsp:cNvSpPr/>
      </dsp:nvSpPr>
      <dsp:spPr>
        <a:xfrm>
          <a:off x="6243274" y="4009429"/>
          <a:ext cx="4049878" cy="156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variables: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TDI (</a:t>
          </a:r>
          <a:r>
            <a:rPr lang="fr-FR" sz="1000" b="0" i="0" kern="1200" dirty="0"/>
            <a:t>Taux de dépendance aux importations (TDI) = (Importation ÷ Disponibilité intérieure) x 100</a:t>
          </a:r>
          <a:r>
            <a:rPr lang="fr-FR" sz="1000" kern="1200" dirty="0"/>
            <a:t>)	</a:t>
          </a:r>
          <a:endParaRPr lang="fr-FR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TAS (</a:t>
          </a:r>
          <a:r>
            <a:rPr lang="fr-FR" sz="1000" b="0" i="0" kern="1200" dirty="0"/>
            <a:t>Taux d'auto-suffisance (TAS) = (Production ÷ Disponibilité intérieure) x 100</a:t>
          </a:r>
          <a:r>
            <a:rPr lang="fr-FR" sz="1000" kern="1200" dirty="0"/>
            <a:t>)</a:t>
          </a:r>
          <a:endParaRPr lang="fr-FR" sz="18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 err="1"/>
            <a:t>croissance_demographique</a:t>
          </a:r>
          <a:r>
            <a:rPr lang="fr-FR" sz="1100" kern="1200" dirty="0"/>
            <a:t>(%) ((</a:t>
          </a:r>
          <a:r>
            <a:rPr lang="fr-FR" sz="1100" kern="1200" dirty="0" err="1"/>
            <a:t>population_annee</a:t>
          </a:r>
          <a:r>
            <a:rPr lang="fr-FR" sz="1100" kern="1200" dirty="0"/>
            <a:t>[2017] - </a:t>
          </a:r>
          <a:r>
            <a:rPr lang="fr-FR" sz="1100" kern="1200" dirty="0" err="1"/>
            <a:t>population_annee</a:t>
          </a:r>
          <a:r>
            <a:rPr lang="fr-FR" sz="1100" kern="1200" dirty="0"/>
            <a:t>[2012]) /(</a:t>
          </a:r>
          <a:r>
            <a:rPr lang="fr-FR" sz="1100" kern="1200" dirty="0" err="1"/>
            <a:t>population_annee</a:t>
          </a:r>
          <a:r>
            <a:rPr lang="fr-FR" sz="1100" kern="1200" dirty="0"/>
            <a:t>[2012]))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Outlier</a:t>
          </a:r>
          <a:endParaRPr lang="fr-FR" sz="1800" kern="1200" dirty="0"/>
        </a:p>
      </dsp:txBody>
      <dsp:txXfrm>
        <a:off x="6243274" y="4009429"/>
        <a:ext cx="4049878" cy="156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D71E8-A80B-47F4-BD5B-241032EB136C}">
      <dsp:nvSpPr>
        <dsp:cNvPr id="0" name=""/>
        <dsp:cNvSpPr/>
      </dsp:nvSpPr>
      <dsp:spPr>
        <a:xfrm>
          <a:off x="63914" y="0"/>
          <a:ext cx="3348697" cy="161737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K-</a:t>
          </a:r>
          <a:r>
            <a:rPr lang="fr-FR" sz="2300" kern="1200" dirty="0" err="1"/>
            <a:t>means</a:t>
          </a:r>
          <a:endParaRPr lang="fr-FR" sz="2300" kern="1200" dirty="0"/>
        </a:p>
      </dsp:txBody>
      <dsp:txXfrm>
        <a:off x="111285" y="47371"/>
        <a:ext cx="3253955" cy="1522628"/>
      </dsp:txXfrm>
    </dsp:sp>
    <dsp:sp modelId="{AFCC3F54-C459-4F66-907A-0716639F4377}">
      <dsp:nvSpPr>
        <dsp:cNvPr id="0" name=""/>
        <dsp:cNvSpPr/>
      </dsp:nvSpPr>
      <dsp:spPr>
        <a:xfrm>
          <a:off x="398784" y="1617370"/>
          <a:ext cx="334842" cy="86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521"/>
              </a:lnTo>
              <a:lnTo>
                <a:pt x="334842" y="86552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B1A6B-76B3-4ECF-9C9F-A7CD209C87B4}">
      <dsp:nvSpPr>
        <dsp:cNvPr id="0" name=""/>
        <dsp:cNvSpPr/>
      </dsp:nvSpPr>
      <dsp:spPr>
        <a:xfrm>
          <a:off x="733627" y="2037817"/>
          <a:ext cx="3487575" cy="890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Il faut définir à l’avance le groupe centroïde 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Méthode du coude pour déterminer le nombre de clusters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00" kern="1200" dirty="0"/>
            <a:t>Méthode de la silhouette</a:t>
          </a:r>
        </a:p>
      </dsp:txBody>
      <dsp:txXfrm>
        <a:off x="759699" y="2063889"/>
        <a:ext cx="3435431" cy="838006"/>
      </dsp:txXfrm>
    </dsp:sp>
    <dsp:sp modelId="{1F284864-8A74-4886-9E8E-1FE24306C7AD}">
      <dsp:nvSpPr>
        <dsp:cNvPr id="0" name=""/>
        <dsp:cNvSpPr/>
      </dsp:nvSpPr>
      <dsp:spPr>
        <a:xfrm>
          <a:off x="398784" y="1617370"/>
          <a:ext cx="334842" cy="2628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904"/>
              </a:lnTo>
              <a:lnTo>
                <a:pt x="334842" y="262890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A544-D19E-46B9-B914-5E2044E56D51}">
      <dsp:nvSpPr>
        <dsp:cNvPr id="0" name=""/>
        <dsp:cNvSpPr/>
      </dsp:nvSpPr>
      <dsp:spPr>
        <a:xfrm>
          <a:off x="733627" y="3327166"/>
          <a:ext cx="3473296" cy="1838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Faibles temps de calcul : </a:t>
          </a:r>
          <a:r>
            <a:rPr lang="fr-FR" sz="1000" kern="1200" dirty="0"/>
            <a:t>le k-</a:t>
          </a:r>
          <a:r>
            <a:rPr lang="fr-FR" sz="1000" kern="1200" dirty="0" err="1"/>
            <a:t>means</a:t>
          </a:r>
          <a:r>
            <a:rPr lang="fr-FR" sz="1000" kern="1200" dirty="0"/>
            <a:t> n’est pas une méthode de clustering hiérarchique. Comparé à d’autres méthodes(CAH), les temps de calcul sont donc bien plus faibles.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Pas de cohérence entre 2 exécutions : </a:t>
          </a:r>
          <a:r>
            <a:rPr lang="fr-FR" sz="1000" kern="1200" dirty="0"/>
            <a:t>si vous exécutez 2 fois un algorithme des k-moyennes sur vos données, vous obtiendrez 2 résultats différents.</a:t>
          </a:r>
        </a:p>
      </dsp:txBody>
      <dsp:txXfrm>
        <a:off x="787467" y="3381006"/>
        <a:ext cx="3365616" cy="1730537"/>
      </dsp:txXfrm>
    </dsp:sp>
    <dsp:sp modelId="{B59416F5-6947-4FAF-B16A-F45A3C4B24F1}">
      <dsp:nvSpPr>
        <dsp:cNvPr id="0" name=""/>
        <dsp:cNvSpPr/>
      </dsp:nvSpPr>
      <dsp:spPr>
        <a:xfrm>
          <a:off x="6671839" y="0"/>
          <a:ext cx="3348697" cy="149008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CAH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dirty="0"/>
            <a:t>Classification ascendante hiérarchique</a:t>
          </a:r>
          <a:endParaRPr lang="fr-FR" sz="2300" kern="1200" dirty="0"/>
        </a:p>
      </dsp:txBody>
      <dsp:txXfrm>
        <a:off x="6715482" y="43643"/>
        <a:ext cx="3261411" cy="1402800"/>
      </dsp:txXfrm>
    </dsp:sp>
    <dsp:sp modelId="{457F0E6F-3841-4C8D-ADC6-7AEC29050807}">
      <dsp:nvSpPr>
        <dsp:cNvPr id="0" name=""/>
        <dsp:cNvSpPr/>
      </dsp:nvSpPr>
      <dsp:spPr>
        <a:xfrm>
          <a:off x="7006709" y="1490086"/>
          <a:ext cx="334723" cy="811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47"/>
              </a:lnTo>
              <a:lnTo>
                <a:pt x="334723" y="81124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C3A28-65F7-4797-8AEC-FAF9C6E51F28}">
      <dsp:nvSpPr>
        <dsp:cNvPr id="0" name=""/>
        <dsp:cNvSpPr/>
      </dsp:nvSpPr>
      <dsp:spPr>
        <a:xfrm>
          <a:off x="7341433" y="1891144"/>
          <a:ext cx="2744056" cy="820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Pas de choix de groupe à définir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Classification Hiérarchique</a:t>
          </a:r>
        </a:p>
      </dsp:txBody>
      <dsp:txXfrm>
        <a:off x="7365461" y="1915172"/>
        <a:ext cx="2696000" cy="772324"/>
      </dsp:txXfrm>
    </dsp:sp>
    <dsp:sp modelId="{C5BB1124-CE6E-4234-8A0C-79B0C347AF5D}">
      <dsp:nvSpPr>
        <dsp:cNvPr id="0" name=""/>
        <dsp:cNvSpPr/>
      </dsp:nvSpPr>
      <dsp:spPr>
        <a:xfrm>
          <a:off x="6958298" y="1490086"/>
          <a:ext cx="91440" cy="2682140"/>
        </a:xfrm>
        <a:custGeom>
          <a:avLst/>
          <a:gdLst/>
          <a:ahLst/>
          <a:cxnLst/>
          <a:rect l="0" t="0" r="0" b="0"/>
          <a:pathLst>
            <a:path>
              <a:moveTo>
                <a:pt x="48411" y="0"/>
              </a:moveTo>
              <a:lnTo>
                <a:pt x="45720" y="268214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9401-E8F8-4A6D-85DD-4B9A3ED810E6}">
      <dsp:nvSpPr>
        <dsp:cNvPr id="0" name=""/>
        <dsp:cNvSpPr/>
      </dsp:nvSpPr>
      <dsp:spPr>
        <a:xfrm>
          <a:off x="7004018" y="3130112"/>
          <a:ext cx="3081471" cy="2084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50" b="1" kern="1200" dirty="0"/>
            <a:t>Facile à utiliser </a:t>
          </a:r>
          <a:r>
            <a:rPr lang="fr-FR" sz="1050" kern="1200" dirty="0"/>
            <a:t>: La CAH construit systématiquement un dendrogramme qui va résumer tous les regroupements qui ont été fait.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050" b="1" kern="1200" dirty="0"/>
            <a:t>Pas adapté aux grands volumes de données:  </a:t>
          </a:r>
          <a:r>
            <a:rPr lang="fr-FR" sz="1050" b="0" kern="1200" dirty="0"/>
            <a:t>N</a:t>
          </a:r>
          <a:r>
            <a:rPr lang="fr-FR" sz="1050" kern="1200" dirty="0"/>
            <a:t>e peut pas être utilisée sur des volumes important, les temps de calcul exploseraient.</a:t>
          </a:r>
        </a:p>
      </dsp:txBody>
      <dsp:txXfrm>
        <a:off x="7065063" y="3191157"/>
        <a:ext cx="2959381" cy="196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1:27.7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0,'3433'0,"-3397"0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48:34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1,'16974'0,"-16944"0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48:45.2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1,'16495'0,"-16457"0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3:38:32.7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1,'16284'0,"-16259"0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3:38:42.3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1,'16459'0,"-16446"0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3:39:31.0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0,'14709'0,"-14681"0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3:39:36.1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1,'4336'0,"5801"0,-10106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3:5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5.737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154 40 24575,'-1'6'0,"-1"1"0,0 0 0,-1 0 0,0-1 0,0 0 0,0 1 0,-1-1 0,-7 10 0,-5 8 0,15-21 0,-13 19 0,8-23 0,3-15 0,3 9 0,-1-7 0,1 1 0,0-1 0,3-16 0,-2 26 0,-1 0 0,1 1 0,0-1 0,1 0 0,-1 1 0,1-1 0,0 1 0,0-1 0,0 1 0,0 0 0,0 0 0,1 0 0,-1 0 0,1 0 0,5-4 0,-9 4 0,-8 3 0,-12 4 0,13 0 14,1 1-1,0 0 0,0 1 0,0 0 1,1 0-1,0 1 0,0-1 1,-5 9-1,8-13-70,1 1 0,0-1 0,1 1 0,-1-1-1,0 1 1,1 0 0,-1 0 0,1 0 0,0 0 0,0-1 0,0 2 0,0-1-1,1 0 1,-1 0 0,1 0 0,0 0 0,0 0 0,0 0 0,0 0 0,1 1 0,-1-1-1,1 0 1,0 0 0,-1 0 0,3 4 0,8 5-6769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6.998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8.197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90 1 24575,'-6'0'0,"-2"3"0,-3 0 0,1 7 0,2 4 0,-4 0 0,1 3 0,-2 0 0,2-4-8191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1:43.8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0,'3855'0,"-3809"0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9.181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0 1 24575,'6'0'0,"5"0"0,7 0 0,3 0 0,4 0 0,-2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13:27:39.735"/>
    </inkml:context>
    <inkml:brush xml:id="br0">
      <inkml:brushProperty name="width" value="0.05" units="cm"/>
      <inkml:brushProperty name="height" value="0.05" units="cm"/>
      <inkml:brushProperty name="color" value="#009999"/>
    </inkml:brush>
  </inkml:definitions>
  <inkml:trace contextRef="#ctx0" brushRef="#br0">29 1 24575,'0'3'0,"-3"0"0,-1 7 0,0 4 0,-2 0 0,0 3 0,1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1:52.8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1,'2916'0,"-2888"0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2:02.6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0,'1282'0,"573"0,-1839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2:25.4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0,'1466'0,"-1439"0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2:33.6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0,'947'0,"-907"0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52:52.6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0,'3137'0,"-3115"0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48:06.9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1,'14833'0,"-14803"0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09:48:22.3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0,'14557'0,"-14535"0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9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5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81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75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9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73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62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78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21.xml"/><Relationship Id="rId7" Type="http://schemas.openxmlformats.org/officeDocument/2006/relationships/customXml" Target="../ink/ink18.xml"/><Relationship Id="rId12" Type="http://schemas.openxmlformats.org/officeDocument/2006/relationships/image" Target="../media/image28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70.png"/><Relationship Id="rId4" Type="http://schemas.openxmlformats.org/officeDocument/2006/relationships/image" Target="../media/image240.png"/><Relationship Id="rId9" Type="http://schemas.openxmlformats.org/officeDocument/2006/relationships/customXml" Target="../ink/ink19.xml"/><Relationship Id="rId14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4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78D94E-E0C4-B31B-DB46-A155F6E1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369455"/>
            <a:ext cx="9212959" cy="1249851"/>
          </a:xfrm>
        </p:spPr>
        <p:txBody>
          <a:bodyPr/>
          <a:lstStyle/>
          <a:p>
            <a:r>
              <a:rPr lang="fr-FR" sz="4000" dirty="0"/>
              <a:t>Projet n°11</a:t>
            </a:r>
            <a:br>
              <a:rPr lang="fr-FR" sz="4000" dirty="0"/>
            </a:br>
            <a:r>
              <a:rPr lang="fr-FR" sz="160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Produisez une étude de marché avec R ou Python</a:t>
            </a:r>
            <a:br>
              <a:rPr lang="fr-FR" sz="160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42B3B1-D34B-E594-8F4B-FE014248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5" y="72054"/>
            <a:ext cx="2909455" cy="202014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06E7A-C83C-4332-41ED-C9F9818F7D72}"/>
              </a:ext>
            </a:extLst>
          </p:cNvPr>
          <p:cNvSpPr txBox="1">
            <a:spLocks/>
          </p:cNvSpPr>
          <p:nvPr/>
        </p:nvSpPr>
        <p:spPr>
          <a:xfrm>
            <a:off x="628071" y="2968101"/>
            <a:ext cx="10589491" cy="3328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3200" dirty="0"/>
              <a:t>Le contexte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3200" dirty="0"/>
              <a:t>Préparation des données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3200" dirty="0"/>
              <a:t>Clustering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3200" dirty="0"/>
              <a:t>ACP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3200" dirty="0"/>
              <a:t>Les résultats 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58931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BC5C4-E007-ED80-2227-AB086E3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Représentation de </a:t>
            </a:r>
            <a:r>
              <a:rPr lang="fr-FR" dirty="0" err="1"/>
              <a:t>l’acp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BD25C-3086-81B3-C2D0-D0CD367B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1672"/>
            <a:ext cx="11083365" cy="1145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Voici une représentation de nos pays sur les deux premières composantes.</a:t>
            </a:r>
          </a:p>
          <a:p>
            <a:pPr marL="0" indent="0">
              <a:buNone/>
            </a:pPr>
            <a:r>
              <a:rPr lang="fr-FR" dirty="0"/>
              <a:t>Les pays qui nous intéressent se retrouvent dans la zone positive de nos deux composantes principales.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F58D6C-6C5E-ABDE-54B6-F8DC32E0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2447361"/>
            <a:ext cx="6936509" cy="42622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81347D1-FACC-FCD8-440B-3CBDF677D5A0}"/>
              </a:ext>
            </a:extLst>
          </p:cNvPr>
          <p:cNvSpPr txBox="1"/>
          <p:nvPr/>
        </p:nvSpPr>
        <p:spPr>
          <a:xfrm>
            <a:off x="7897091" y="2989987"/>
            <a:ext cx="41748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L'ACP nous a permis de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Représenter les données en deux dimensions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au jour des corrélations entre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Etablir des profils des pays</a:t>
            </a:r>
          </a:p>
        </p:txBody>
      </p:sp>
    </p:spTree>
    <p:extLst>
      <p:ext uri="{BB962C8B-B14F-4D97-AF65-F5344CB8AC3E}">
        <p14:creationId xmlns:p14="http://schemas.microsoft.com/office/powerpoint/2010/main" val="3748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EC953D-2715-7367-38F9-8520F4BF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5" y="1542473"/>
            <a:ext cx="7648840" cy="2124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E258369-6D6F-BD25-6E20-47F79C43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41" y="1482436"/>
            <a:ext cx="3101609" cy="47019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2CA17E-43CD-95BF-C7B6-97F4403F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85" y="0"/>
            <a:ext cx="3310415" cy="108065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B6FADCA-25A7-8381-A17B-6FC4D721D19D}"/>
              </a:ext>
            </a:extLst>
          </p:cNvPr>
          <p:cNvSpPr txBox="1"/>
          <p:nvPr/>
        </p:nvSpPr>
        <p:spPr>
          <a:xfrm>
            <a:off x="1015435" y="398559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d’îles nous n’allons pas chercher à les comparer peu d’intérêt.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L’ALBANIE et la BULGARIE peut être intéressante si la stratégie de l’entreprise n’est pas portée sur la croissance démographique.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L’Allemagne ET L’Autriche représentent un réel potentiel.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Aussi les émirats arabes unis.</a:t>
            </a:r>
          </a:p>
        </p:txBody>
      </p:sp>
    </p:spTree>
    <p:extLst>
      <p:ext uri="{BB962C8B-B14F-4D97-AF65-F5344CB8AC3E}">
        <p14:creationId xmlns:p14="http://schemas.microsoft.com/office/powerpoint/2010/main" val="73276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4155C-5C63-CF2A-04A6-903C9EDB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14" y="232342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Clustering Avec les méthodes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6ED12B1-A155-778A-03FD-0B9592772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602081"/>
              </p:ext>
            </p:extLst>
          </p:nvPr>
        </p:nvGraphicFramePr>
        <p:xfrm>
          <a:off x="1386346" y="1089244"/>
          <a:ext cx="10085490" cy="523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7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28B62-40EC-5FC8-C305-C94BA9F4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 dendrogramme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95B5D23-F6A0-EF0E-F925-9BE8950BD183}"/>
              </a:ext>
            </a:extLst>
          </p:cNvPr>
          <p:cNvSpPr txBox="1">
            <a:spLocks/>
          </p:cNvSpPr>
          <p:nvPr/>
        </p:nvSpPr>
        <p:spPr>
          <a:xfrm>
            <a:off x="1251678" y="1455821"/>
            <a:ext cx="10033943" cy="149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018579-4203-5449-920A-EEF8C991D785}"/>
              </a:ext>
            </a:extLst>
          </p:cNvPr>
          <p:cNvSpPr txBox="1">
            <a:spLocks/>
          </p:cNvSpPr>
          <p:nvPr/>
        </p:nvSpPr>
        <p:spPr>
          <a:xfrm>
            <a:off x="1107299" y="1346311"/>
            <a:ext cx="10178322" cy="117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Je garde 4 clusters et non 3 élargir notre classification de pays</a:t>
            </a:r>
          </a:p>
          <a:p>
            <a:pPr marL="0" indent="0">
              <a:buNone/>
            </a:pPr>
            <a:r>
              <a:rPr lang="fr-FR" dirty="0"/>
              <a:t>Nous allons donc étudier nos 4 clusters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937B11-1B0E-C28A-DC69-FE6641B49703}"/>
              </a:ext>
            </a:extLst>
          </p:cNvPr>
          <p:cNvSpPr txBox="1"/>
          <p:nvPr/>
        </p:nvSpPr>
        <p:spPr>
          <a:xfrm>
            <a:off x="8349673" y="6086764"/>
            <a:ext cx="266007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Découpage en 4 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9863F4-EF20-2075-3613-02BF75C7D7C1}"/>
              </a:ext>
            </a:extLst>
          </p:cNvPr>
          <p:cNvSpPr txBox="1"/>
          <p:nvPr/>
        </p:nvSpPr>
        <p:spPr>
          <a:xfrm>
            <a:off x="1644073" y="6206836"/>
            <a:ext cx="375920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dendrogramme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A949D7-E293-28D6-5398-75C77FD4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2" y="2172387"/>
            <a:ext cx="5699274" cy="38852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8A6642-8D23-1030-5AF2-B45F7486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95" y="2172387"/>
            <a:ext cx="3953249" cy="38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A795D-0C36-0E81-B667-8D406D4B0FD7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094660" y="83111"/>
            <a:ext cx="10178322" cy="914416"/>
          </a:xfrm>
        </p:spPr>
        <p:txBody>
          <a:bodyPr/>
          <a:lstStyle/>
          <a:p>
            <a:pPr algn="ctr"/>
            <a:r>
              <a:rPr lang="fr-FR" dirty="0"/>
              <a:t>Etude cluster CAH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125065B-56F5-9DDA-DB10-776244515E7B}"/>
              </a:ext>
            </a:extLst>
          </p:cNvPr>
          <p:cNvSpPr txBox="1">
            <a:spLocks/>
          </p:cNvSpPr>
          <p:nvPr/>
        </p:nvSpPr>
        <p:spPr>
          <a:xfrm>
            <a:off x="1006839" y="333475"/>
            <a:ext cx="10178322" cy="807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Boxplots</a:t>
            </a:r>
            <a:r>
              <a:rPr lang="fr-FR" dirty="0"/>
              <a:t>:</a:t>
            </a:r>
          </a:p>
          <a:p>
            <a:pPr>
              <a:buClr>
                <a:schemeClr val="accent1"/>
              </a:buClr>
            </a:pPr>
            <a:r>
              <a:rPr lang="fr-FR" dirty="0"/>
              <a:t>Analysons nos clusters dans nos variables, 2 groupes se démarquent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EA533-5248-3795-167D-7A8B274A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1" y="1247891"/>
            <a:ext cx="9894426" cy="14921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1C1263-DAA1-B77D-80D5-E4638065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2" y="2740023"/>
            <a:ext cx="9894426" cy="16934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2B05E6-F936-4299-BEE2-CA0CD812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0" y="4433455"/>
            <a:ext cx="6855663" cy="16934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6F1663-AE52-5342-5251-E62921BE9E50}"/>
              </a:ext>
            </a:extLst>
          </p:cNvPr>
          <p:cNvSpPr txBox="1"/>
          <p:nvPr/>
        </p:nvSpPr>
        <p:spPr>
          <a:xfrm>
            <a:off x="7555345" y="4599709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clusters  3 et 4 me semblent intéressent à explorer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18D55F6-8FAD-CED0-2CCE-F7D68E35DE4B}"/>
                  </a:ext>
                </a:extLst>
              </p14:cNvPr>
              <p14:cNvContentPartPr/>
              <p14:nvPr/>
            </p14:nvContentPartPr>
            <p14:xfrm>
              <a:off x="2354960" y="5343505"/>
              <a:ext cx="1249200" cy="3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18D55F6-8FAD-CED0-2CCE-F7D68E35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960" y="5271505"/>
                <a:ext cx="1320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8B191AA6-8797-AE4C-4BE7-71AFCA505743}"/>
                  </a:ext>
                </a:extLst>
              </p14:cNvPr>
              <p14:cNvContentPartPr/>
              <p14:nvPr/>
            </p14:nvContentPartPr>
            <p14:xfrm>
              <a:off x="5948120" y="2581945"/>
              <a:ext cx="1404360" cy="36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8B191AA6-8797-AE4C-4BE7-71AFCA5057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2120" y="2509945"/>
                <a:ext cx="1476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FEC2137A-EA36-F160-A9D7-77021E026195}"/>
                  </a:ext>
                </a:extLst>
              </p14:cNvPr>
              <p14:cNvContentPartPr/>
              <p14:nvPr/>
            </p14:nvContentPartPr>
            <p14:xfrm>
              <a:off x="2650880" y="2535505"/>
              <a:ext cx="1060200" cy="36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FEC2137A-EA36-F160-A9D7-77021E0261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4880" y="2463865"/>
                <a:ext cx="1131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050A00DA-9703-103E-8F8D-0121FE22CCFC}"/>
                  </a:ext>
                </a:extLst>
              </p14:cNvPr>
              <p14:cNvContentPartPr/>
              <p14:nvPr/>
            </p14:nvContentPartPr>
            <p14:xfrm>
              <a:off x="9070040" y="2517145"/>
              <a:ext cx="1135440" cy="36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050A00DA-9703-103E-8F8D-0121FE22CC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4400" y="2445145"/>
                <a:ext cx="1207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17292FE8-C1A2-25D0-ABE6-4C6E165BD779}"/>
                  </a:ext>
                </a:extLst>
              </p14:cNvPr>
              <p14:cNvContentPartPr/>
              <p14:nvPr/>
            </p14:nvContentPartPr>
            <p14:xfrm>
              <a:off x="5708000" y="4272145"/>
              <a:ext cx="537480" cy="36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17292FE8-C1A2-25D0-ABE6-4C6E165BD7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2000" y="4200145"/>
                <a:ext cx="609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9690A6DB-A62F-965F-3DF9-434D427E210E}"/>
                  </a:ext>
                </a:extLst>
              </p14:cNvPr>
              <p14:cNvContentPartPr/>
              <p14:nvPr/>
            </p14:nvContentPartPr>
            <p14:xfrm>
              <a:off x="6493160" y="4272145"/>
              <a:ext cx="355680" cy="36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9690A6DB-A62F-965F-3DF9-434D427E21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57160" y="4200145"/>
                <a:ext cx="42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1FE23ABC-E3F2-53A5-5B0E-90277757C825}"/>
                  </a:ext>
                </a:extLst>
              </p14:cNvPr>
              <p14:cNvContentPartPr/>
              <p14:nvPr/>
            </p14:nvContentPartPr>
            <p14:xfrm>
              <a:off x="2373680" y="4272145"/>
              <a:ext cx="1137600" cy="3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1FE23ABC-E3F2-53A5-5B0E-90277757C8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38040" y="4200145"/>
                <a:ext cx="12092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82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649B-12BA-2549-FF5D-D7394749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 nos clusters finaux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151E870-2CCA-3D10-1582-91253D5DB14B}"/>
              </a:ext>
            </a:extLst>
          </p:cNvPr>
          <p:cNvSpPr txBox="1">
            <a:spLocks/>
          </p:cNvSpPr>
          <p:nvPr/>
        </p:nvSpPr>
        <p:spPr>
          <a:xfrm>
            <a:off x="452658" y="583063"/>
            <a:ext cx="10178322" cy="1153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 Clusters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 cluster à privilégier</a:t>
            </a:r>
          </a:p>
          <a:p>
            <a:pPr>
              <a:buClr>
                <a:schemeClr val="accent1"/>
              </a:buClr>
            </a:pPr>
            <a:r>
              <a:rPr lang="fr-FR" dirty="0"/>
              <a:t> 2</a:t>
            </a:r>
            <a:r>
              <a:rPr lang="fr-FR" baseline="30000" dirty="0"/>
              <a:t>nd</a:t>
            </a:r>
            <a:r>
              <a:rPr lang="fr-FR" dirty="0"/>
              <a:t> cluster moins intéressant, mais d’autres possibilités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B98C38C-DB5A-162B-382E-7AC31590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8" y="1874517"/>
            <a:ext cx="6340473" cy="4877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0495B5-0D02-62CF-D285-50B98BA6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09" y="1888143"/>
            <a:ext cx="5583091" cy="4814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00272225-9224-37B3-91EC-684EFF5B57A5}"/>
                  </a:ext>
                </a:extLst>
              </p14:cNvPr>
              <p14:cNvContentPartPr/>
              <p14:nvPr/>
            </p14:nvContentPartPr>
            <p14:xfrm>
              <a:off x="6770000" y="4124185"/>
              <a:ext cx="5351040" cy="36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00272225-9224-37B3-91EC-684EFF5B5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4360" y="4052545"/>
                <a:ext cx="5422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1483887-1625-9CFA-D04C-DA728B3EE209}"/>
                  </a:ext>
                </a:extLst>
              </p14:cNvPr>
              <p14:cNvContentPartPr/>
              <p14:nvPr/>
            </p14:nvContentPartPr>
            <p14:xfrm>
              <a:off x="6843800" y="4004305"/>
              <a:ext cx="5248800" cy="36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1483887-1625-9CFA-D04C-DA728B3EE2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160" y="3932305"/>
                <a:ext cx="5320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62D6877-2E7E-137F-8DBE-FF48DFD92F4D}"/>
                  </a:ext>
                </a:extLst>
              </p14:cNvPr>
              <p14:cNvContentPartPr/>
              <p14:nvPr/>
            </p14:nvContentPartPr>
            <p14:xfrm>
              <a:off x="323120" y="3560785"/>
              <a:ext cx="6121800" cy="36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62D6877-2E7E-137F-8DBE-FF48DFD92F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480" y="3489145"/>
                <a:ext cx="6193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BCFF378E-5A78-25B6-703C-68F6F24C59E0}"/>
                  </a:ext>
                </a:extLst>
              </p14:cNvPr>
              <p14:cNvContentPartPr/>
              <p14:nvPr/>
            </p14:nvContentPartPr>
            <p14:xfrm>
              <a:off x="452360" y="3449905"/>
              <a:ext cx="5952240" cy="3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BCFF378E-5A78-25B6-703C-68F6F24C59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720" y="3378265"/>
                <a:ext cx="60238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5EBDC-E914-3F8C-CBB0-8ED39A51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05" y="0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C817BF-4756-5555-6FF9-82FB9A606270}"/>
              </a:ext>
            </a:extLst>
          </p:cNvPr>
          <p:cNvSpPr txBox="1">
            <a:spLocks/>
          </p:cNvSpPr>
          <p:nvPr/>
        </p:nvSpPr>
        <p:spPr>
          <a:xfrm>
            <a:off x="1029617" y="613500"/>
            <a:ext cx="10178322" cy="102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Déterminons nos groupes 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E289A3E-6272-9D59-6CF8-FA354D999908}"/>
              </a:ext>
            </a:extLst>
          </p:cNvPr>
          <p:cNvSpPr txBox="1">
            <a:spLocks/>
          </p:cNvSpPr>
          <p:nvPr/>
        </p:nvSpPr>
        <p:spPr>
          <a:xfrm>
            <a:off x="3125022" y="5760395"/>
            <a:ext cx="10178322" cy="67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Je décide de garder 4 clusters pour correspondre à ma CAH.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B9A322-1D19-3A53-7F11-454BA498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5" y="1025840"/>
            <a:ext cx="5143995" cy="40297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074E4B-B50D-7DFE-F940-199321ABB2F2}"/>
              </a:ext>
            </a:extLst>
          </p:cNvPr>
          <p:cNvSpPr txBox="1"/>
          <p:nvPr/>
        </p:nvSpPr>
        <p:spPr>
          <a:xfrm>
            <a:off x="205018" y="50062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On peut dire qu'à partir de 4 ou 5 clusters, l'ajout de clusters supplémentaires n'apporte plus de gain significatif en termes de réduction de l'inertie.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CF7E157-7BD6-A3B0-C961-049F9713C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66" y="1025840"/>
            <a:ext cx="5466266" cy="40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9B4A0-AA97-5E80-757B-BC0B1F8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41" y="0"/>
            <a:ext cx="10178322" cy="979055"/>
          </a:xfrm>
        </p:spPr>
        <p:txBody>
          <a:bodyPr/>
          <a:lstStyle/>
          <a:p>
            <a:pPr algn="ctr"/>
            <a:r>
              <a:rPr lang="fr-FR" dirty="0"/>
              <a:t>Etude cluster K-MEANS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DA46C-FA04-D296-2908-562C3089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51" y="242807"/>
            <a:ext cx="10178322" cy="979056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Boxplots</a:t>
            </a:r>
            <a:r>
              <a:rPr lang="fr-FR" dirty="0"/>
              <a:t>,:</a:t>
            </a:r>
          </a:p>
          <a:p>
            <a:pPr>
              <a:buClr>
                <a:schemeClr val="accent1"/>
              </a:buClr>
            </a:pPr>
            <a:r>
              <a:rPr lang="fr-FR" dirty="0"/>
              <a:t>Analyser nos clusters :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F20ACDC-8F3E-5740-8F70-C95849F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221863"/>
            <a:ext cx="11194473" cy="17153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4627CD-5ACC-CBBA-B151-613C8DC0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2" y="2937165"/>
            <a:ext cx="11194472" cy="17153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4C5FA07-4000-CCCC-25D4-5CEDC6144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4664372"/>
            <a:ext cx="7860892" cy="171068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275671-171C-CF04-293F-62FFA3FA02E9}"/>
              </a:ext>
            </a:extLst>
          </p:cNvPr>
          <p:cNvSpPr txBox="1"/>
          <p:nvPr/>
        </p:nvSpPr>
        <p:spPr>
          <a:xfrm>
            <a:off x="8580582" y="4886036"/>
            <a:ext cx="315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Clusters 2 représente un pays avec des valeurs extrêmes</a:t>
            </a:r>
          </a:p>
          <a:p>
            <a:r>
              <a:rPr lang="fr-FR" dirty="0"/>
              <a:t>Le cluster3 a écarter pour la distance et la stabilité politique</a:t>
            </a:r>
          </a:p>
          <a:p>
            <a:r>
              <a:rPr lang="fr-FR" dirty="0"/>
              <a:t>Reste le cluster 0 et 1.</a:t>
            </a:r>
          </a:p>
        </p:txBody>
      </p:sp>
    </p:spTree>
    <p:extLst>
      <p:ext uri="{BB962C8B-B14F-4D97-AF65-F5344CB8AC3E}">
        <p14:creationId xmlns:p14="http://schemas.microsoft.com/office/powerpoint/2010/main" val="22388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414FD-7A6D-82B6-756C-CB37FE9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19" y="126959"/>
            <a:ext cx="10178322" cy="1153240"/>
          </a:xfrm>
        </p:spPr>
        <p:txBody>
          <a:bodyPr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nos clusters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D584E-3BB3-1BA9-D0BF-549122C76C8E}"/>
              </a:ext>
            </a:extLst>
          </p:cNvPr>
          <p:cNvSpPr txBox="1">
            <a:spLocks/>
          </p:cNvSpPr>
          <p:nvPr/>
        </p:nvSpPr>
        <p:spPr>
          <a:xfrm>
            <a:off x="357722" y="462791"/>
            <a:ext cx="10178322" cy="1153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2 Clusters 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fr-FR" dirty="0"/>
              <a:t> cluster 0 à privilégier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fr-FR" dirty="0"/>
              <a:t> cluster 1 moins intéressant, mais d’autres possibilités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1DD014-F923-B1ED-D313-75A8B36B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2" y="1951864"/>
            <a:ext cx="6209333" cy="46257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CD3A1F-565F-4B25-C011-995FCD12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09" y="1951864"/>
            <a:ext cx="5490391" cy="46257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629C0EC8-952E-1EAB-5111-F8F8066C74CB}"/>
                  </a:ext>
                </a:extLst>
              </p14:cNvPr>
              <p14:cNvContentPartPr/>
              <p14:nvPr/>
            </p14:nvContentPartPr>
            <p14:xfrm>
              <a:off x="600320" y="4502905"/>
              <a:ext cx="5871600" cy="36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629C0EC8-952E-1EAB-5111-F8F8066C74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80" y="4431265"/>
                <a:ext cx="5943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A4D37CCF-FED8-4028-C5A2-B97E9DF86BE3}"/>
                  </a:ext>
                </a:extLst>
              </p14:cNvPr>
              <p14:cNvContentPartPr/>
              <p14:nvPr/>
            </p14:nvContentPartPr>
            <p14:xfrm>
              <a:off x="563240" y="4392025"/>
              <a:ext cx="5929920" cy="36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A4D37CCF-FED8-4028-C5A2-B97E9DF86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240" y="4320385"/>
                <a:ext cx="6001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980AEBF8-127F-E75F-32E1-79560DF5F51D}"/>
                  </a:ext>
                </a:extLst>
              </p14:cNvPr>
              <p14:cNvContentPartPr/>
              <p14:nvPr/>
            </p14:nvContentPartPr>
            <p14:xfrm>
              <a:off x="6825440" y="4050385"/>
              <a:ext cx="5305680" cy="36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980AEBF8-127F-E75F-32E1-79560DF5F5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9800" y="3978385"/>
                <a:ext cx="537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4CC4308F-874E-4B6D-B29E-2453A2EEBB43}"/>
                  </a:ext>
                </a:extLst>
              </p14:cNvPr>
              <p14:cNvContentPartPr/>
              <p14:nvPr/>
            </p14:nvContentPartPr>
            <p14:xfrm>
              <a:off x="6890240" y="3930145"/>
              <a:ext cx="5221800" cy="36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4CC4308F-874E-4B6D-B29E-2453A2EEBB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4240" y="3858505"/>
                <a:ext cx="52934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2B4C9-6780-5D13-FA31-9DD67221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VS CAH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41471-3B02-EC53-8272-B0C82A9F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43" y="1396275"/>
            <a:ext cx="10178322" cy="17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Remarques et comparaisons:</a:t>
            </a:r>
          </a:p>
          <a:p>
            <a:pPr marL="0" indent="0">
              <a:buNone/>
            </a:pPr>
            <a:r>
              <a:rPr lang="fr-FR" dirty="0"/>
              <a:t>Deux groupes se ressemblent </a:t>
            </a:r>
          </a:p>
          <a:p>
            <a:pPr marL="0" indent="0">
              <a:buNone/>
            </a:pPr>
            <a:r>
              <a:rPr lang="fr-FR" dirty="0"/>
              <a:t>CAH(cluster_3) donne les mêmes résultats que le k-</a:t>
            </a:r>
            <a:r>
              <a:rPr lang="fr-FR" dirty="0" err="1"/>
              <a:t>means</a:t>
            </a:r>
            <a:r>
              <a:rPr lang="fr-FR" dirty="0"/>
              <a:t> (cluster_0)</a:t>
            </a:r>
          </a:p>
          <a:p>
            <a:pPr marL="0" indent="0">
              <a:buNone/>
            </a:pPr>
            <a:r>
              <a:rPr lang="fr-FR" dirty="0"/>
              <a:t>CAH( cluster_4) donne les mêmes résultats que le k-</a:t>
            </a:r>
            <a:r>
              <a:rPr lang="fr-FR" dirty="0" err="1"/>
              <a:t>means</a:t>
            </a:r>
            <a:r>
              <a:rPr lang="fr-FR" dirty="0"/>
              <a:t> (cluster_1)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2AC98D8-6F75-1A6E-8972-7AC22438E4CF}"/>
              </a:ext>
            </a:extLst>
          </p:cNvPr>
          <p:cNvSpPr txBox="1">
            <a:spLocks/>
          </p:cNvSpPr>
          <p:nvPr/>
        </p:nvSpPr>
        <p:spPr>
          <a:xfrm>
            <a:off x="882127" y="3853586"/>
            <a:ext cx="3594992" cy="30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6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CD849-259A-3783-19CF-185636D0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6682"/>
          </a:xfrm>
        </p:spPr>
        <p:txBody>
          <a:bodyPr/>
          <a:lstStyle/>
          <a:p>
            <a:pPr algn="ctr"/>
            <a:r>
              <a:rPr lang="fr-FR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5C44A-3D5F-D819-C487-D13E4EF9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23" y="1357281"/>
            <a:ext cx="10178322" cy="487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Nous travaillons chez « </a:t>
            </a:r>
            <a:r>
              <a:rPr lang="fr-FR" b="1" dirty="0"/>
              <a:t>La poule qui chante </a:t>
            </a:r>
            <a:r>
              <a:rPr lang="fr-FR" dirty="0"/>
              <a:t>», société française d’agroalimentaire souhaitant se développer à l’international.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Objectif principal : Proposer une première analyse sur un groupement de pays à cibler en priorité </a:t>
            </a:r>
          </a:p>
          <a:p>
            <a:pPr marL="0" indent="0">
              <a:buNone/>
            </a:pPr>
            <a:r>
              <a:rPr lang="fr-FR" dirty="0"/>
              <a:t>Pour cela :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7AD77DC-2DA6-6913-F7A4-19E011C32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968920"/>
              </p:ext>
            </p:extLst>
          </p:nvPr>
        </p:nvGraphicFramePr>
        <p:xfrm>
          <a:off x="4848017" y="3429000"/>
          <a:ext cx="6258560" cy="263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6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9C77E-F8E9-784E-256D-BB894265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21" y="70822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0DFE1D84-B8D4-301F-9F09-45E6F507E548}"/>
              </a:ext>
            </a:extLst>
          </p:cNvPr>
          <p:cNvGrpSpPr/>
          <p:nvPr/>
        </p:nvGrpSpPr>
        <p:grpSpPr>
          <a:xfrm>
            <a:off x="1903030" y="1923430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498CB8C-0D01-AE29-90F3-7D0FB5E0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" name="Freeform 33">
              <a:extLst>
                <a:ext uri="{FF2B5EF4-FFF2-40B4-BE49-F238E27FC236}">
                  <a16:creationId xmlns:a16="http://schemas.microsoft.com/office/drawing/2014/main" id="{4C77BB19-3E1B-D927-87AA-BBC9ADB68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" name="Freeform 34">
              <a:extLst>
                <a:ext uri="{FF2B5EF4-FFF2-40B4-BE49-F238E27FC236}">
                  <a16:creationId xmlns:a16="http://schemas.microsoft.com/office/drawing/2014/main" id="{958A52EC-7DAB-BA15-5477-52DE14AC851C}"/>
                </a:ext>
              </a:extLst>
            </p:cNvPr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" name="Freeform 35">
              <a:extLst>
                <a:ext uri="{FF2B5EF4-FFF2-40B4-BE49-F238E27FC236}">
                  <a16:creationId xmlns:a16="http://schemas.microsoft.com/office/drawing/2014/main" id="{4701D373-2B71-E513-0BF8-805D7121C35B}"/>
                </a:ext>
              </a:extLst>
            </p:cNvPr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A35EE7BC-8AA4-0367-0672-BDE3A2951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id="{22C8B28A-A964-3D83-68D9-BEC39A254B9F}"/>
                </a:ext>
              </a:extLst>
            </p:cNvPr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AF57348D-FA6E-DFCF-0578-E7F1ABBFF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" name="Freeform 39">
              <a:extLst>
                <a:ext uri="{FF2B5EF4-FFF2-40B4-BE49-F238E27FC236}">
                  <a16:creationId xmlns:a16="http://schemas.microsoft.com/office/drawing/2014/main" id="{F2F5989B-E73C-0C73-AF9E-33E2D105D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adFill>
              <a:gsLst>
                <a:gs pos="1000">
                  <a:srgbClr val="FFC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" name="Freeform 40">
              <a:extLst>
                <a:ext uri="{FF2B5EF4-FFF2-40B4-BE49-F238E27FC236}">
                  <a16:creationId xmlns:a16="http://schemas.microsoft.com/office/drawing/2014/main" id="{14DDBA00-0C04-1B72-B6AF-FFC647B44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B7265CE4-8BCF-DA1F-3305-B19A972BFF2E}"/>
                </a:ext>
              </a:extLst>
            </p:cNvPr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02D7B32D-A2CC-6AC7-4BD3-7C98AB89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3515A0EB-D833-52E7-8CFE-2DBBCFDD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259554C-1C2B-7A22-61F5-F87F8A3B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04EF4CA9-9A26-5D93-8109-3406C5ECC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82004D7-325B-8910-4A77-BA4A24250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7F263EFC-56A5-0B60-BEB0-FBF2D8BEB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67365AB4-2310-A8C4-8E1E-DC6E53D92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44E086B-6646-E283-A125-1A053535243E}"/>
                </a:ext>
              </a:extLst>
            </p:cNvPr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D3DB45C3-39C7-C2D4-9296-0CB32180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5553D814-B813-A442-2809-9A8962AB3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C95589FD-F81D-A6D2-0216-4D9FC26B7216}"/>
                </a:ext>
              </a:extLst>
            </p:cNvPr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36D38754-243E-80F4-0689-3E3AC3511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95D9C68-42E0-8857-7B2A-F05C018F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3031F1D7-DAEB-1DA3-0B61-3EBA6CE96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B530D27F-1BED-9EA6-9422-6613BC18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9A9D1187-454E-426B-BEB4-49A31418C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2817BCB4-C395-916A-1BDC-370A0790F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5332C8A6-D1C6-5167-65B6-73A2BF43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CD625D98-6B0D-29A7-870F-1C50873C7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4DAECEE0-1E5A-59A2-2E18-A577CC39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D27EBCE5-C20A-C252-E5B3-64B50D97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63">
              <a:extLst>
                <a:ext uri="{FF2B5EF4-FFF2-40B4-BE49-F238E27FC236}">
                  <a16:creationId xmlns:a16="http://schemas.microsoft.com/office/drawing/2014/main" id="{273AB601-66AD-EBB6-A601-4A89340C6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64">
              <a:extLst>
                <a:ext uri="{FF2B5EF4-FFF2-40B4-BE49-F238E27FC236}">
                  <a16:creationId xmlns:a16="http://schemas.microsoft.com/office/drawing/2014/main" id="{B9A14F6F-200E-F047-9E2F-4075E336E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4D2E89D4-939E-EF88-300A-3BF7D91A6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E0C43B94-A929-0AD9-0ED4-036AD290F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67">
              <a:extLst>
                <a:ext uri="{FF2B5EF4-FFF2-40B4-BE49-F238E27FC236}">
                  <a16:creationId xmlns:a16="http://schemas.microsoft.com/office/drawing/2014/main" id="{010ADCAA-2D78-8C00-7F44-1BF06E4E9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68">
              <a:extLst>
                <a:ext uri="{FF2B5EF4-FFF2-40B4-BE49-F238E27FC236}">
                  <a16:creationId xmlns:a16="http://schemas.microsoft.com/office/drawing/2014/main" id="{3B352126-2591-77CB-098D-364B75816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69">
              <a:extLst>
                <a:ext uri="{FF2B5EF4-FFF2-40B4-BE49-F238E27FC236}">
                  <a16:creationId xmlns:a16="http://schemas.microsoft.com/office/drawing/2014/main" id="{DC90C5D2-A198-3061-1A42-36F43132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5F2E5E7-FB97-D0C3-7472-6C0D78577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71">
              <a:extLst>
                <a:ext uri="{FF2B5EF4-FFF2-40B4-BE49-F238E27FC236}">
                  <a16:creationId xmlns:a16="http://schemas.microsoft.com/office/drawing/2014/main" id="{0863A695-0E92-EBEF-65BF-9E32A3C2B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72">
              <a:extLst>
                <a:ext uri="{FF2B5EF4-FFF2-40B4-BE49-F238E27FC236}">
                  <a16:creationId xmlns:a16="http://schemas.microsoft.com/office/drawing/2014/main" id="{A32AD6A2-0F78-BAA6-DF2D-50653B57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73">
              <a:extLst>
                <a:ext uri="{FF2B5EF4-FFF2-40B4-BE49-F238E27FC236}">
                  <a16:creationId xmlns:a16="http://schemas.microsoft.com/office/drawing/2014/main" id="{3B21DA5C-D19D-15AC-B0CA-1B3BC6D5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74">
              <a:extLst>
                <a:ext uri="{FF2B5EF4-FFF2-40B4-BE49-F238E27FC236}">
                  <a16:creationId xmlns:a16="http://schemas.microsoft.com/office/drawing/2014/main" id="{01166958-B529-9EC3-9AE2-E62ECE8B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75">
              <a:extLst>
                <a:ext uri="{FF2B5EF4-FFF2-40B4-BE49-F238E27FC236}">
                  <a16:creationId xmlns:a16="http://schemas.microsoft.com/office/drawing/2014/main" id="{38C80E20-6F85-5C4A-AFE8-35D088D0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39380E-564C-FC33-28C7-FA323DFD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77">
              <a:extLst>
                <a:ext uri="{FF2B5EF4-FFF2-40B4-BE49-F238E27FC236}">
                  <a16:creationId xmlns:a16="http://schemas.microsoft.com/office/drawing/2014/main" id="{77DF6FA0-793E-94B9-C8DF-4A42BC7D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78">
              <a:extLst>
                <a:ext uri="{FF2B5EF4-FFF2-40B4-BE49-F238E27FC236}">
                  <a16:creationId xmlns:a16="http://schemas.microsoft.com/office/drawing/2014/main" id="{0188068F-0D6D-D677-F8C1-F7788E1A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79">
              <a:extLst>
                <a:ext uri="{FF2B5EF4-FFF2-40B4-BE49-F238E27FC236}">
                  <a16:creationId xmlns:a16="http://schemas.microsoft.com/office/drawing/2014/main" id="{23B8E975-15AA-0CE5-E226-1654DA7E0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57A59657-B80E-E9A8-7737-774EE4919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81">
              <a:extLst>
                <a:ext uri="{FF2B5EF4-FFF2-40B4-BE49-F238E27FC236}">
                  <a16:creationId xmlns:a16="http://schemas.microsoft.com/office/drawing/2014/main" id="{5F933243-CA30-3C37-F4C6-5D5D30692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82">
              <a:extLst>
                <a:ext uri="{FF2B5EF4-FFF2-40B4-BE49-F238E27FC236}">
                  <a16:creationId xmlns:a16="http://schemas.microsoft.com/office/drawing/2014/main" id="{76E20EE0-C410-AFEB-6B17-458600A5D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83">
              <a:extLst>
                <a:ext uri="{FF2B5EF4-FFF2-40B4-BE49-F238E27FC236}">
                  <a16:creationId xmlns:a16="http://schemas.microsoft.com/office/drawing/2014/main" id="{5979681B-59D5-C04C-C182-5CD545F22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84">
              <a:extLst>
                <a:ext uri="{FF2B5EF4-FFF2-40B4-BE49-F238E27FC236}">
                  <a16:creationId xmlns:a16="http://schemas.microsoft.com/office/drawing/2014/main" id="{60AE0B9F-4F11-6642-6691-F216737F5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85">
              <a:extLst>
                <a:ext uri="{FF2B5EF4-FFF2-40B4-BE49-F238E27FC236}">
                  <a16:creationId xmlns:a16="http://schemas.microsoft.com/office/drawing/2014/main" id="{E42E8E14-3D07-B4F6-A0D0-4499EAE3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86">
              <a:extLst>
                <a:ext uri="{FF2B5EF4-FFF2-40B4-BE49-F238E27FC236}">
                  <a16:creationId xmlns:a16="http://schemas.microsoft.com/office/drawing/2014/main" id="{6F9C2F67-368A-4B58-FE89-1055F239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57C04159-0305-E0FB-F80C-3969D325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88">
              <a:extLst>
                <a:ext uri="{FF2B5EF4-FFF2-40B4-BE49-F238E27FC236}">
                  <a16:creationId xmlns:a16="http://schemas.microsoft.com/office/drawing/2014/main" id="{A2E0FB08-E322-DF62-3ACE-C9CACAD9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876E2114-DD5A-3225-EB36-C176A01CF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id="{5E5EFC62-B4FA-196F-6123-CEFD6C1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id="{69C3BBBE-4A2F-69EB-3E7D-2166C6A13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92">
              <a:extLst>
                <a:ext uri="{FF2B5EF4-FFF2-40B4-BE49-F238E27FC236}">
                  <a16:creationId xmlns:a16="http://schemas.microsoft.com/office/drawing/2014/main" id="{F1E9731F-E1E8-F4AD-9217-28F7BA202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93">
              <a:extLst>
                <a:ext uri="{FF2B5EF4-FFF2-40B4-BE49-F238E27FC236}">
                  <a16:creationId xmlns:a16="http://schemas.microsoft.com/office/drawing/2014/main" id="{1F1167C6-D8F6-8AFD-0782-53CFAC2D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033D8FF3-265E-EAC3-8523-7A7322E0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95">
              <a:extLst>
                <a:ext uri="{FF2B5EF4-FFF2-40B4-BE49-F238E27FC236}">
                  <a16:creationId xmlns:a16="http://schemas.microsoft.com/office/drawing/2014/main" id="{61341AD7-8C2D-D0E0-7D1C-AA60BDD03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47819C4A-564B-8CC1-E7FA-C8DEC5F9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6D17F889-C9A8-7000-3817-968EBAE95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CC85D396-3256-C0D6-0D65-A66019BE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A4472E92-0778-AD53-A2FB-5F8FDB7A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100">
              <a:extLst>
                <a:ext uri="{FF2B5EF4-FFF2-40B4-BE49-F238E27FC236}">
                  <a16:creationId xmlns:a16="http://schemas.microsoft.com/office/drawing/2014/main" id="{91CB9391-1E9A-CF78-2301-21B4D4E1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101">
              <a:extLst>
                <a:ext uri="{FF2B5EF4-FFF2-40B4-BE49-F238E27FC236}">
                  <a16:creationId xmlns:a16="http://schemas.microsoft.com/office/drawing/2014/main" id="{F1EE1B90-7E3F-A72E-68E6-813ACDD2B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102">
              <a:extLst>
                <a:ext uri="{FF2B5EF4-FFF2-40B4-BE49-F238E27FC236}">
                  <a16:creationId xmlns:a16="http://schemas.microsoft.com/office/drawing/2014/main" id="{2851CF88-A135-F571-8454-B44BD1DE2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id="{CF852C34-BDD2-A0BE-45A9-DC8C6FE4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id="{E1E1F91F-6A4D-ABCA-052B-DCBC236D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71F299-20BD-2A97-51CB-114AB07D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5A9A3191-A1A0-0E5D-CDB7-20F28430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76BF5B04-9E17-AC79-A37B-ABD735D6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B020737C-F3B9-6924-3728-A1B774EB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1E8E44B8-7D53-4E4A-BD59-E1DB2EAB6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047E24E4-21BC-28B0-AD09-00C1B8BD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CCAE1FA5-8848-E034-7C9C-33E1554B4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40EA377-EFA9-1AE1-5413-7BA584AA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113">
              <a:extLst>
                <a:ext uri="{FF2B5EF4-FFF2-40B4-BE49-F238E27FC236}">
                  <a16:creationId xmlns:a16="http://schemas.microsoft.com/office/drawing/2014/main" id="{3F408260-B5D0-A9B6-43A6-80793C0B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114">
              <a:extLst>
                <a:ext uri="{FF2B5EF4-FFF2-40B4-BE49-F238E27FC236}">
                  <a16:creationId xmlns:a16="http://schemas.microsoft.com/office/drawing/2014/main" id="{47DD517F-8851-21F2-E470-73B6E3C2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115">
              <a:extLst>
                <a:ext uri="{FF2B5EF4-FFF2-40B4-BE49-F238E27FC236}">
                  <a16:creationId xmlns:a16="http://schemas.microsoft.com/office/drawing/2014/main" id="{6B7D7AD0-00A6-AD1D-AC27-F9A8AEA8B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116">
              <a:extLst>
                <a:ext uri="{FF2B5EF4-FFF2-40B4-BE49-F238E27FC236}">
                  <a16:creationId xmlns:a16="http://schemas.microsoft.com/office/drawing/2014/main" id="{06F1E13F-8EC8-CD72-CDD0-B6E26F9E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117">
              <a:extLst>
                <a:ext uri="{FF2B5EF4-FFF2-40B4-BE49-F238E27FC236}">
                  <a16:creationId xmlns:a16="http://schemas.microsoft.com/office/drawing/2014/main" id="{45C0EC49-6FC6-56BB-B3D7-A9CADDBE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118">
              <a:extLst>
                <a:ext uri="{FF2B5EF4-FFF2-40B4-BE49-F238E27FC236}">
                  <a16:creationId xmlns:a16="http://schemas.microsoft.com/office/drawing/2014/main" id="{A515078C-F936-AB08-F2F7-D9C79A39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A013B4B3-B50A-6B17-6C7D-030848A7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120">
              <a:extLst>
                <a:ext uri="{FF2B5EF4-FFF2-40B4-BE49-F238E27FC236}">
                  <a16:creationId xmlns:a16="http://schemas.microsoft.com/office/drawing/2014/main" id="{3D902E4C-1E81-4A32-7359-F6DF86FB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47A193C4-D267-7BD6-242F-B6AC8C442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122">
              <a:extLst>
                <a:ext uri="{FF2B5EF4-FFF2-40B4-BE49-F238E27FC236}">
                  <a16:creationId xmlns:a16="http://schemas.microsoft.com/office/drawing/2014/main" id="{770D7294-F3AE-2827-9C8F-B4004E126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123">
              <a:extLst>
                <a:ext uri="{FF2B5EF4-FFF2-40B4-BE49-F238E27FC236}">
                  <a16:creationId xmlns:a16="http://schemas.microsoft.com/office/drawing/2014/main" id="{4BDF9298-DE84-735E-94E1-CED450CE4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124">
              <a:extLst>
                <a:ext uri="{FF2B5EF4-FFF2-40B4-BE49-F238E27FC236}">
                  <a16:creationId xmlns:a16="http://schemas.microsoft.com/office/drawing/2014/main" id="{1E963629-8DE2-9DFE-21F3-3FB71A13A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125">
              <a:extLst>
                <a:ext uri="{FF2B5EF4-FFF2-40B4-BE49-F238E27FC236}">
                  <a16:creationId xmlns:a16="http://schemas.microsoft.com/office/drawing/2014/main" id="{F53C89A5-A994-1022-13A7-6F207863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126">
              <a:extLst>
                <a:ext uri="{FF2B5EF4-FFF2-40B4-BE49-F238E27FC236}">
                  <a16:creationId xmlns:a16="http://schemas.microsoft.com/office/drawing/2014/main" id="{E012B4DF-176D-A73B-35D5-F798072B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127">
              <a:extLst>
                <a:ext uri="{FF2B5EF4-FFF2-40B4-BE49-F238E27FC236}">
                  <a16:creationId xmlns:a16="http://schemas.microsoft.com/office/drawing/2014/main" id="{1973E1F9-1096-A6AE-E63D-25A09280D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28">
              <a:extLst>
                <a:ext uri="{FF2B5EF4-FFF2-40B4-BE49-F238E27FC236}">
                  <a16:creationId xmlns:a16="http://schemas.microsoft.com/office/drawing/2014/main" id="{F3BCB723-44E8-C2F2-6A93-623FA659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29">
              <a:extLst>
                <a:ext uri="{FF2B5EF4-FFF2-40B4-BE49-F238E27FC236}">
                  <a16:creationId xmlns:a16="http://schemas.microsoft.com/office/drawing/2014/main" id="{582F4541-DAC8-DB9E-1862-1E82842EA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30">
              <a:extLst>
                <a:ext uri="{FF2B5EF4-FFF2-40B4-BE49-F238E27FC236}">
                  <a16:creationId xmlns:a16="http://schemas.microsoft.com/office/drawing/2014/main" id="{C74B5D0F-C69D-842E-E639-B7E257FC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31">
              <a:extLst>
                <a:ext uri="{FF2B5EF4-FFF2-40B4-BE49-F238E27FC236}">
                  <a16:creationId xmlns:a16="http://schemas.microsoft.com/office/drawing/2014/main" id="{34136BB1-6CA5-1AA1-2AAB-4A69F667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32">
              <a:extLst>
                <a:ext uri="{FF2B5EF4-FFF2-40B4-BE49-F238E27FC236}">
                  <a16:creationId xmlns:a16="http://schemas.microsoft.com/office/drawing/2014/main" id="{663CFF60-8C2F-1097-F2A8-4EDCFE7A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Freeform 133">
              <a:extLst>
                <a:ext uri="{FF2B5EF4-FFF2-40B4-BE49-F238E27FC236}">
                  <a16:creationId xmlns:a16="http://schemas.microsoft.com/office/drawing/2014/main" id="{C04BBF39-B759-5F2E-D225-B470E970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34">
              <a:extLst>
                <a:ext uri="{FF2B5EF4-FFF2-40B4-BE49-F238E27FC236}">
                  <a16:creationId xmlns:a16="http://schemas.microsoft.com/office/drawing/2014/main" id="{74E51FA4-C736-416F-ED2E-66D277CEE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35">
              <a:extLst>
                <a:ext uri="{FF2B5EF4-FFF2-40B4-BE49-F238E27FC236}">
                  <a16:creationId xmlns:a16="http://schemas.microsoft.com/office/drawing/2014/main" id="{C37B5B49-D4CD-F4C7-E8F6-D6C5CE18B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36">
              <a:extLst>
                <a:ext uri="{FF2B5EF4-FFF2-40B4-BE49-F238E27FC236}">
                  <a16:creationId xmlns:a16="http://schemas.microsoft.com/office/drawing/2014/main" id="{7CFF2D99-D995-8DE9-7155-4E7BEE17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37">
              <a:extLst>
                <a:ext uri="{FF2B5EF4-FFF2-40B4-BE49-F238E27FC236}">
                  <a16:creationId xmlns:a16="http://schemas.microsoft.com/office/drawing/2014/main" id="{FA7B388B-9C85-A083-5F55-13CB4C71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38">
              <a:extLst>
                <a:ext uri="{FF2B5EF4-FFF2-40B4-BE49-F238E27FC236}">
                  <a16:creationId xmlns:a16="http://schemas.microsoft.com/office/drawing/2014/main" id="{81FF5C38-C01A-7E51-C1D9-AA131793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39">
              <a:extLst>
                <a:ext uri="{FF2B5EF4-FFF2-40B4-BE49-F238E27FC236}">
                  <a16:creationId xmlns:a16="http://schemas.microsoft.com/office/drawing/2014/main" id="{3E58ECB6-6F6A-1700-468F-4166A1E0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Freeform 140">
              <a:extLst>
                <a:ext uri="{FF2B5EF4-FFF2-40B4-BE49-F238E27FC236}">
                  <a16:creationId xmlns:a16="http://schemas.microsoft.com/office/drawing/2014/main" id="{B4E70B26-A8CC-9B02-09E3-5002E660C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41">
              <a:extLst>
                <a:ext uri="{FF2B5EF4-FFF2-40B4-BE49-F238E27FC236}">
                  <a16:creationId xmlns:a16="http://schemas.microsoft.com/office/drawing/2014/main" id="{40BB1E55-2F3F-ED26-66BB-BAEC788B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42">
              <a:extLst>
                <a:ext uri="{FF2B5EF4-FFF2-40B4-BE49-F238E27FC236}">
                  <a16:creationId xmlns:a16="http://schemas.microsoft.com/office/drawing/2014/main" id="{F9499481-F647-18F5-01D8-5D3766A3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43">
              <a:extLst>
                <a:ext uri="{FF2B5EF4-FFF2-40B4-BE49-F238E27FC236}">
                  <a16:creationId xmlns:a16="http://schemas.microsoft.com/office/drawing/2014/main" id="{E412AF60-2063-7D52-341B-BD72A3FA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44">
              <a:extLst>
                <a:ext uri="{FF2B5EF4-FFF2-40B4-BE49-F238E27FC236}">
                  <a16:creationId xmlns:a16="http://schemas.microsoft.com/office/drawing/2014/main" id="{8871896C-903D-1BA1-2616-F71212B3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45">
              <a:extLst>
                <a:ext uri="{FF2B5EF4-FFF2-40B4-BE49-F238E27FC236}">
                  <a16:creationId xmlns:a16="http://schemas.microsoft.com/office/drawing/2014/main" id="{E27F6D8A-89C9-AF6F-C063-9CAF9725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46">
              <a:extLst>
                <a:ext uri="{FF2B5EF4-FFF2-40B4-BE49-F238E27FC236}">
                  <a16:creationId xmlns:a16="http://schemas.microsoft.com/office/drawing/2014/main" id="{CF97A285-B545-A8C1-9D2D-3034EF862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47">
              <a:extLst>
                <a:ext uri="{FF2B5EF4-FFF2-40B4-BE49-F238E27FC236}">
                  <a16:creationId xmlns:a16="http://schemas.microsoft.com/office/drawing/2014/main" id="{B25B843D-D318-EE3F-A2B5-80B3FE219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48">
              <a:extLst>
                <a:ext uri="{FF2B5EF4-FFF2-40B4-BE49-F238E27FC236}">
                  <a16:creationId xmlns:a16="http://schemas.microsoft.com/office/drawing/2014/main" id="{1D28C827-8CF3-0F06-8A85-0FF790D2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49">
              <a:extLst>
                <a:ext uri="{FF2B5EF4-FFF2-40B4-BE49-F238E27FC236}">
                  <a16:creationId xmlns:a16="http://schemas.microsoft.com/office/drawing/2014/main" id="{3A0F3DD5-389F-4DF7-F29C-730F4F2EF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50">
              <a:extLst>
                <a:ext uri="{FF2B5EF4-FFF2-40B4-BE49-F238E27FC236}">
                  <a16:creationId xmlns:a16="http://schemas.microsoft.com/office/drawing/2014/main" id="{0145A1A1-522D-731D-A250-AF6C274E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51">
              <a:extLst>
                <a:ext uri="{FF2B5EF4-FFF2-40B4-BE49-F238E27FC236}">
                  <a16:creationId xmlns:a16="http://schemas.microsoft.com/office/drawing/2014/main" id="{76BA3EE2-45DC-40B4-C234-D1D48690F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52">
              <a:extLst>
                <a:ext uri="{FF2B5EF4-FFF2-40B4-BE49-F238E27FC236}">
                  <a16:creationId xmlns:a16="http://schemas.microsoft.com/office/drawing/2014/main" id="{07DDF687-9F68-B8ED-80D3-93FA3E32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53">
              <a:extLst>
                <a:ext uri="{FF2B5EF4-FFF2-40B4-BE49-F238E27FC236}">
                  <a16:creationId xmlns:a16="http://schemas.microsoft.com/office/drawing/2014/main" id="{B81BAAC8-A426-AA7E-EFF6-C38DF8180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solidFill>
                  <a:schemeClr val="accent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54">
              <a:extLst>
                <a:ext uri="{FF2B5EF4-FFF2-40B4-BE49-F238E27FC236}">
                  <a16:creationId xmlns:a16="http://schemas.microsoft.com/office/drawing/2014/main" id="{B124CA36-F93F-76A3-C851-A6BE58CAF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55">
              <a:extLst>
                <a:ext uri="{FF2B5EF4-FFF2-40B4-BE49-F238E27FC236}">
                  <a16:creationId xmlns:a16="http://schemas.microsoft.com/office/drawing/2014/main" id="{1C738687-93FF-6CF5-1B48-B1E041E90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56">
              <a:extLst>
                <a:ext uri="{FF2B5EF4-FFF2-40B4-BE49-F238E27FC236}">
                  <a16:creationId xmlns:a16="http://schemas.microsoft.com/office/drawing/2014/main" id="{8CDA198B-C5A2-5387-288C-B7BB91740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57">
              <a:extLst>
                <a:ext uri="{FF2B5EF4-FFF2-40B4-BE49-F238E27FC236}">
                  <a16:creationId xmlns:a16="http://schemas.microsoft.com/office/drawing/2014/main" id="{1E441F1E-AADB-5AFD-4AF1-5A543F44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58">
              <a:extLst>
                <a:ext uri="{FF2B5EF4-FFF2-40B4-BE49-F238E27FC236}">
                  <a16:creationId xmlns:a16="http://schemas.microsoft.com/office/drawing/2014/main" id="{79B25CD6-042F-5811-7E61-2E477EC2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59">
              <a:extLst>
                <a:ext uri="{FF2B5EF4-FFF2-40B4-BE49-F238E27FC236}">
                  <a16:creationId xmlns:a16="http://schemas.microsoft.com/office/drawing/2014/main" id="{0BF797F9-643A-6764-9B3D-CEDD7D887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60">
              <a:extLst>
                <a:ext uri="{FF2B5EF4-FFF2-40B4-BE49-F238E27FC236}">
                  <a16:creationId xmlns:a16="http://schemas.microsoft.com/office/drawing/2014/main" id="{EFD359C1-981C-370D-7AEE-E71C13387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61">
              <a:extLst>
                <a:ext uri="{FF2B5EF4-FFF2-40B4-BE49-F238E27FC236}">
                  <a16:creationId xmlns:a16="http://schemas.microsoft.com/office/drawing/2014/main" id="{740C21F7-4F79-3966-5E35-EC18FD000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62">
              <a:extLst>
                <a:ext uri="{FF2B5EF4-FFF2-40B4-BE49-F238E27FC236}">
                  <a16:creationId xmlns:a16="http://schemas.microsoft.com/office/drawing/2014/main" id="{388EBEC7-CE70-2FBB-C897-C658214B926E}"/>
                </a:ext>
              </a:extLst>
            </p:cNvPr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63">
              <a:extLst>
                <a:ext uri="{FF2B5EF4-FFF2-40B4-BE49-F238E27FC236}">
                  <a16:creationId xmlns:a16="http://schemas.microsoft.com/office/drawing/2014/main" id="{1B5A3460-6A35-E8B2-564B-66F120BE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64">
              <a:extLst>
                <a:ext uri="{FF2B5EF4-FFF2-40B4-BE49-F238E27FC236}">
                  <a16:creationId xmlns:a16="http://schemas.microsoft.com/office/drawing/2014/main" id="{083F48F4-85AF-DB84-D377-B11A3037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65">
              <a:extLst>
                <a:ext uri="{FF2B5EF4-FFF2-40B4-BE49-F238E27FC236}">
                  <a16:creationId xmlns:a16="http://schemas.microsoft.com/office/drawing/2014/main" id="{E784BB8D-E4E0-B0FD-5A1E-38B1ACD6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66">
              <a:extLst>
                <a:ext uri="{FF2B5EF4-FFF2-40B4-BE49-F238E27FC236}">
                  <a16:creationId xmlns:a16="http://schemas.microsoft.com/office/drawing/2014/main" id="{629C3AF3-D85A-A602-68F7-DBFD0FE1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67">
              <a:extLst>
                <a:ext uri="{FF2B5EF4-FFF2-40B4-BE49-F238E27FC236}">
                  <a16:creationId xmlns:a16="http://schemas.microsoft.com/office/drawing/2014/main" id="{9E3F048B-7C83-D0B2-26ED-ED9C3A389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68">
              <a:extLst>
                <a:ext uri="{FF2B5EF4-FFF2-40B4-BE49-F238E27FC236}">
                  <a16:creationId xmlns:a16="http://schemas.microsoft.com/office/drawing/2014/main" id="{55BD1281-C328-2245-175F-DE30746B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69">
              <a:extLst>
                <a:ext uri="{FF2B5EF4-FFF2-40B4-BE49-F238E27FC236}">
                  <a16:creationId xmlns:a16="http://schemas.microsoft.com/office/drawing/2014/main" id="{F7E56F9D-E0B0-D895-E690-4C6DB590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70">
              <a:extLst>
                <a:ext uri="{FF2B5EF4-FFF2-40B4-BE49-F238E27FC236}">
                  <a16:creationId xmlns:a16="http://schemas.microsoft.com/office/drawing/2014/main" id="{2D7067EC-65E3-6494-3531-EE4D0137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71">
              <a:extLst>
                <a:ext uri="{FF2B5EF4-FFF2-40B4-BE49-F238E27FC236}">
                  <a16:creationId xmlns:a16="http://schemas.microsoft.com/office/drawing/2014/main" id="{DF115B02-5660-F530-A6AB-36B62AE5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72">
              <a:extLst>
                <a:ext uri="{FF2B5EF4-FFF2-40B4-BE49-F238E27FC236}">
                  <a16:creationId xmlns:a16="http://schemas.microsoft.com/office/drawing/2014/main" id="{1CE34A42-D454-41F4-5390-80F55CDD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73">
              <a:extLst>
                <a:ext uri="{FF2B5EF4-FFF2-40B4-BE49-F238E27FC236}">
                  <a16:creationId xmlns:a16="http://schemas.microsoft.com/office/drawing/2014/main" id="{A672B047-C7B0-1EA4-A545-22F1CF0EF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74">
              <a:extLst>
                <a:ext uri="{FF2B5EF4-FFF2-40B4-BE49-F238E27FC236}">
                  <a16:creationId xmlns:a16="http://schemas.microsoft.com/office/drawing/2014/main" id="{4E15335E-DC09-36D5-420C-72E33A5CB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75">
              <a:extLst>
                <a:ext uri="{FF2B5EF4-FFF2-40B4-BE49-F238E27FC236}">
                  <a16:creationId xmlns:a16="http://schemas.microsoft.com/office/drawing/2014/main" id="{FF3B38C6-1B56-582A-80B8-196AC760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76">
              <a:extLst>
                <a:ext uri="{FF2B5EF4-FFF2-40B4-BE49-F238E27FC236}">
                  <a16:creationId xmlns:a16="http://schemas.microsoft.com/office/drawing/2014/main" id="{D18CC7E3-0181-1668-79E9-0CEF3F3478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77">
              <a:extLst>
                <a:ext uri="{FF2B5EF4-FFF2-40B4-BE49-F238E27FC236}">
                  <a16:creationId xmlns:a16="http://schemas.microsoft.com/office/drawing/2014/main" id="{EF8712EA-5B90-0DBC-69D3-394D25E9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78">
              <a:extLst>
                <a:ext uri="{FF2B5EF4-FFF2-40B4-BE49-F238E27FC236}">
                  <a16:creationId xmlns:a16="http://schemas.microsoft.com/office/drawing/2014/main" id="{8F574043-4000-D678-4691-7E9865B2E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79">
              <a:extLst>
                <a:ext uri="{FF2B5EF4-FFF2-40B4-BE49-F238E27FC236}">
                  <a16:creationId xmlns:a16="http://schemas.microsoft.com/office/drawing/2014/main" id="{7E97B2AB-B936-0D78-941B-772F03E7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80">
              <a:extLst>
                <a:ext uri="{FF2B5EF4-FFF2-40B4-BE49-F238E27FC236}">
                  <a16:creationId xmlns:a16="http://schemas.microsoft.com/office/drawing/2014/main" id="{DC6E20DC-10E7-41D4-C3B0-BEDDDCB7D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81">
              <a:extLst>
                <a:ext uri="{FF2B5EF4-FFF2-40B4-BE49-F238E27FC236}">
                  <a16:creationId xmlns:a16="http://schemas.microsoft.com/office/drawing/2014/main" id="{23538E50-DA1A-6FEE-64ED-415BAA6B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82">
              <a:extLst>
                <a:ext uri="{FF2B5EF4-FFF2-40B4-BE49-F238E27FC236}">
                  <a16:creationId xmlns:a16="http://schemas.microsoft.com/office/drawing/2014/main" id="{237328CC-B930-6381-7369-CD15DFB08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83">
              <a:extLst>
                <a:ext uri="{FF2B5EF4-FFF2-40B4-BE49-F238E27FC236}">
                  <a16:creationId xmlns:a16="http://schemas.microsoft.com/office/drawing/2014/main" id="{0BF7F716-F669-9B32-322B-60012236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84">
              <a:extLst>
                <a:ext uri="{FF2B5EF4-FFF2-40B4-BE49-F238E27FC236}">
                  <a16:creationId xmlns:a16="http://schemas.microsoft.com/office/drawing/2014/main" id="{269B4B3C-FA5C-9669-7A0B-F3238F45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58" name="Group 185">
              <a:extLst>
                <a:ext uri="{FF2B5EF4-FFF2-40B4-BE49-F238E27FC236}">
                  <a16:creationId xmlns:a16="http://schemas.microsoft.com/office/drawing/2014/main" id="{876BE37E-A384-A6E1-24A4-C44A199EB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198" name="Freeform 225">
                <a:extLst>
                  <a:ext uri="{FF2B5EF4-FFF2-40B4-BE49-F238E27FC236}">
                    <a16:creationId xmlns:a16="http://schemas.microsoft.com/office/drawing/2014/main" id="{F196678B-E5FB-2CB0-D38D-085CE49AA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9" name="Freeform 226">
                <a:extLst>
                  <a:ext uri="{FF2B5EF4-FFF2-40B4-BE49-F238E27FC236}">
                    <a16:creationId xmlns:a16="http://schemas.microsoft.com/office/drawing/2014/main" id="{42379C91-F0B9-B155-8042-9F7A184F8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59" name="Freeform 186">
              <a:extLst>
                <a:ext uri="{FF2B5EF4-FFF2-40B4-BE49-F238E27FC236}">
                  <a16:creationId xmlns:a16="http://schemas.microsoft.com/office/drawing/2014/main" id="{3D042A89-02B9-5424-2DDC-DC39E9A3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87">
              <a:extLst>
                <a:ext uri="{FF2B5EF4-FFF2-40B4-BE49-F238E27FC236}">
                  <a16:creationId xmlns:a16="http://schemas.microsoft.com/office/drawing/2014/main" id="{19426FCE-D89D-060B-8981-9A385BFC8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88">
              <a:extLst>
                <a:ext uri="{FF2B5EF4-FFF2-40B4-BE49-F238E27FC236}">
                  <a16:creationId xmlns:a16="http://schemas.microsoft.com/office/drawing/2014/main" id="{C4BDE7AC-580F-1E46-932B-E97A72C4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89">
              <a:extLst>
                <a:ext uri="{FF2B5EF4-FFF2-40B4-BE49-F238E27FC236}">
                  <a16:creationId xmlns:a16="http://schemas.microsoft.com/office/drawing/2014/main" id="{CB2279FF-F31E-1E30-128B-5BB4D8DE7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90">
              <a:extLst>
                <a:ext uri="{FF2B5EF4-FFF2-40B4-BE49-F238E27FC236}">
                  <a16:creationId xmlns:a16="http://schemas.microsoft.com/office/drawing/2014/main" id="{B5E1223A-3AB1-BEDF-81CE-500A0B11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91">
              <a:extLst>
                <a:ext uri="{FF2B5EF4-FFF2-40B4-BE49-F238E27FC236}">
                  <a16:creationId xmlns:a16="http://schemas.microsoft.com/office/drawing/2014/main" id="{0504499B-F788-34ED-1D5F-0BAE1280C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92">
              <a:extLst>
                <a:ext uri="{FF2B5EF4-FFF2-40B4-BE49-F238E27FC236}">
                  <a16:creationId xmlns:a16="http://schemas.microsoft.com/office/drawing/2014/main" id="{48DDCAD6-AD6B-F73B-61FB-64EA7A6B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93">
              <a:extLst>
                <a:ext uri="{FF2B5EF4-FFF2-40B4-BE49-F238E27FC236}">
                  <a16:creationId xmlns:a16="http://schemas.microsoft.com/office/drawing/2014/main" id="{170D9DE5-4D77-90D6-4C75-5C38570DE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94">
              <a:extLst>
                <a:ext uri="{FF2B5EF4-FFF2-40B4-BE49-F238E27FC236}">
                  <a16:creationId xmlns:a16="http://schemas.microsoft.com/office/drawing/2014/main" id="{258737DC-10CC-C57E-F3AA-F55482E06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95">
              <a:extLst>
                <a:ext uri="{FF2B5EF4-FFF2-40B4-BE49-F238E27FC236}">
                  <a16:creationId xmlns:a16="http://schemas.microsoft.com/office/drawing/2014/main" id="{78F01957-514D-36FE-C408-285DDF4CD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Line 449">
              <a:extLst>
                <a:ext uri="{FF2B5EF4-FFF2-40B4-BE49-F238E27FC236}">
                  <a16:creationId xmlns:a16="http://schemas.microsoft.com/office/drawing/2014/main" id="{88C457E9-B55F-0786-75D5-A7E37D92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98">
              <a:extLst>
                <a:ext uri="{FF2B5EF4-FFF2-40B4-BE49-F238E27FC236}">
                  <a16:creationId xmlns:a16="http://schemas.microsoft.com/office/drawing/2014/main" id="{AE79B236-4D45-BBC0-F028-48207ED65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99">
              <a:extLst>
                <a:ext uri="{FF2B5EF4-FFF2-40B4-BE49-F238E27FC236}">
                  <a16:creationId xmlns:a16="http://schemas.microsoft.com/office/drawing/2014/main" id="{F36A2C2E-2BAA-CDC2-7A83-5E749AE1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200">
              <a:extLst>
                <a:ext uri="{FF2B5EF4-FFF2-40B4-BE49-F238E27FC236}">
                  <a16:creationId xmlns:a16="http://schemas.microsoft.com/office/drawing/2014/main" id="{A8327AC8-449B-A241-1250-CF39377E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201">
              <a:extLst>
                <a:ext uri="{FF2B5EF4-FFF2-40B4-BE49-F238E27FC236}">
                  <a16:creationId xmlns:a16="http://schemas.microsoft.com/office/drawing/2014/main" id="{B1EA155F-BC0C-5DF9-B5EB-1EE4D5D1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202">
              <a:extLst>
                <a:ext uri="{FF2B5EF4-FFF2-40B4-BE49-F238E27FC236}">
                  <a16:creationId xmlns:a16="http://schemas.microsoft.com/office/drawing/2014/main" id="{950A5C18-F20B-6F21-A4A9-AC9CEC33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203">
              <a:extLst>
                <a:ext uri="{FF2B5EF4-FFF2-40B4-BE49-F238E27FC236}">
                  <a16:creationId xmlns:a16="http://schemas.microsoft.com/office/drawing/2014/main" id="{C5359BBF-93D5-9670-B749-935E1E8C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204">
              <a:extLst>
                <a:ext uri="{FF2B5EF4-FFF2-40B4-BE49-F238E27FC236}">
                  <a16:creationId xmlns:a16="http://schemas.microsoft.com/office/drawing/2014/main" id="{B08CF99F-2950-474E-7AA4-29B7BF54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205">
              <a:extLst>
                <a:ext uri="{FF2B5EF4-FFF2-40B4-BE49-F238E27FC236}">
                  <a16:creationId xmlns:a16="http://schemas.microsoft.com/office/drawing/2014/main" id="{A436C343-96A7-A0C6-10C8-B3577DE45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206">
              <a:extLst>
                <a:ext uri="{FF2B5EF4-FFF2-40B4-BE49-F238E27FC236}">
                  <a16:creationId xmlns:a16="http://schemas.microsoft.com/office/drawing/2014/main" id="{E72BB301-21BA-0E10-1ACC-03429E435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207">
              <a:extLst>
                <a:ext uri="{FF2B5EF4-FFF2-40B4-BE49-F238E27FC236}">
                  <a16:creationId xmlns:a16="http://schemas.microsoft.com/office/drawing/2014/main" id="{0DBDFE39-4983-E27B-C006-F1AA6907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208">
              <a:extLst>
                <a:ext uri="{FF2B5EF4-FFF2-40B4-BE49-F238E27FC236}">
                  <a16:creationId xmlns:a16="http://schemas.microsoft.com/office/drawing/2014/main" id="{6F74026D-461A-AAFC-E915-F208B401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209">
              <a:extLst>
                <a:ext uri="{FF2B5EF4-FFF2-40B4-BE49-F238E27FC236}">
                  <a16:creationId xmlns:a16="http://schemas.microsoft.com/office/drawing/2014/main" id="{58519ABE-3C54-4D02-E3EC-D75E5FDE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210">
              <a:extLst>
                <a:ext uri="{FF2B5EF4-FFF2-40B4-BE49-F238E27FC236}">
                  <a16:creationId xmlns:a16="http://schemas.microsoft.com/office/drawing/2014/main" id="{A2AACD9B-92A3-2F98-B9D2-8BC4A2861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211">
              <a:extLst>
                <a:ext uri="{FF2B5EF4-FFF2-40B4-BE49-F238E27FC236}">
                  <a16:creationId xmlns:a16="http://schemas.microsoft.com/office/drawing/2014/main" id="{0074723E-ACFB-134D-AD28-FFD7726A3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212">
              <a:extLst>
                <a:ext uri="{FF2B5EF4-FFF2-40B4-BE49-F238E27FC236}">
                  <a16:creationId xmlns:a16="http://schemas.microsoft.com/office/drawing/2014/main" id="{9F33F8DA-411F-7075-0C6F-957536A0F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6" name="Freeform 213">
              <a:extLst>
                <a:ext uri="{FF2B5EF4-FFF2-40B4-BE49-F238E27FC236}">
                  <a16:creationId xmlns:a16="http://schemas.microsoft.com/office/drawing/2014/main" id="{63D5770F-4AA4-43C9-BE72-1AC1DF8A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7" name="Freeform 214">
              <a:extLst>
                <a:ext uri="{FF2B5EF4-FFF2-40B4-BE49-F238E27FC236}">
                  <a16:creationId xmlns:a16="http://schemas.microsoft.com/office/drawing/2014/main" id="{7CBDC0FD-CAFD-8528-5FD8-BB2E899B6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215">
              <a:extLst>
                <a:ext uri="{FF2B5EF4-FFF2-40B4-BE49-F238E27FC236}">
                  <a16:creationId xmlns:a16="http://schemas.microsoft.com/office/drawing/2014/main" id="{314D7ED2-EAA5-3CC6-E429-4779B360A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216">
              <a:extLst>
                <a:ext uri="{FF2B5EF4-FFF2-40B4-BE49-F238E27FC236}">
                  <a16:creationId xmlns:a16="http://schemas.microsoft.com/office/drawing/2014/main" id="{83E0C0E4-CCF6-709E-9B42-5979C2AB6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217">
              <a:extLst>
                <a:ext uri="{FF2B5EF4-FFF2-40B4-BE49-F238E27FC236}">
                  <a16:creationId xmlns:a16="http://schemas.microsoft.com/office/drawing/2014/main" id="{68F954FC-7347-02B3-E679-29D2F04BA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218">
              <a:extLst>
                <a:ext uri="{FF2B5EF4-FFF2-40B4-BE49-F238E27FC236}">
                  <a16:creationId xmlns:a16="http://schemas.microsoft.com/office/drawing/2014/main" id="{882B204D-17D1-1C6D-A973-3D3EE219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219">
              <a:extLst>
                <a:ext uri="{FF2B5EF4-FFF2-40B4-BE49-F238E27FC236}">
                  <a16:creationId xmlns:a16="http://schemas.microsoft.com/office/drawing/2014/main" id="{951FCA5C-63A1-8636-65F2-B28B902DE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220">
              <a:extLst>
                <a:ext uri="{FF2B5EF4-FFF2-40B4-BE49-F238E27FC236}">
                  <a16:creationId xmlns:a16="http://schemas.microsoft.com/office/drawing/2014/main" id="{DFD50EC0-EFAF-CFC4-5028-19D0DACD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221">
              <a:extLst>
                <a:ext uri="{FF2B5EF4-FFF2-40B4-BE49-F238E27FC236}">
                  <a16:creationId xmlns:a16="http://schemas.microsoft.com/office/drawing/2014/main" id="{D5BC44A7-8303-CC69-A2A5-4A0767F1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222">
              <a:extLst>
                <a:ext uri="{FF2B5EF4-FFF2-40B4-BE49-F238E27FC236}">
                  <a16:creationId xmlns:a16="http://schemas.microsoft.com/office/drawing/2014/main" id="{7E12A922-7A21-134A-09C7-4C144B8F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223">
              <a:extLst>
                <a:ext uri="{FF2B5EF4-FFF2-40B4-BE49-F238E27FC236}">
                  <a16:creationId xmlns:a16="http://schemas.microsoft.com/office/drawing/2014/main" id="{75F24D92-D2F9-EBA2-8A75-F4C2B8B9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224">
              <a:extLst>
                <a:ext uri="{FF2B5EF4-FFF2-40B4-BE49-F238E27FC236}">
                  <a16:creationId xmlns:a16="http://schemas.microsoft.com/office/drawing/2014/main" id="{80AAF8F0-0FA7-6C12-C9B2-B7707D66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868E459E-D43C-DA1D-0048-88AF8CBD6298}"/>
                  </a:ext>
                </a:extLst>
              </p14:cNvPr>
              <p14:cNvContentPartPr/>
              <p14:nvPr/>
            </p14:nvContentPartPr>
            <p14:xfrm>
              <a:off x="470108" y="5260873"/>
              <a:ext cx="360" cy="360"/>
            </p14:xfrm>
          </p:contentPart>
        </mc:Choice>
        <mc:Fallback xmlns=""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868E459E-D43C-DA1D-0048-88AF8CBD6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468" y="525223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5E82C883-2B6D-76EE-4785-FAB803F61249}"/>
              </a:ext>
            </a:extLst>
          </p:cNvPr>
          <p:cNvGrpSpPr/>
          <p:nvPr/>
        </p:nvGrpSpPr>
        <p:grpSpPr>
          <a:xfrm>
            <a:off x="7329450" y="4208290"/>
            <a:ext cx="81000" cy="59040"/>
            <a:chOff x="7329450" y="4208290"/>
            <a:chExt cx="8100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919968BB-FA1C-9EDC-9479-E01297F29CF6}"/>
                    </a:ext>
                  </a:extLst>
                </p14:cNvPr>
                <p14:cNvContentPartPr/>
                <p14:nvPr/>
              </p14:nvContentPartPr>
              <p14:xfrm>
                <a:off x="7329450" y="4208290"/>
                <a:ext cx="55440" cy="5652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919968BB-FA1C-9EDC-9479-E01297F29C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0810" y="4199650"/>
                  <a:ext cx="73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5BE115B9-8ED3-A263-6A0C-B057E143C993}"/>
                    </a:ext>
                  </a:extLst>
                </p14:cNvPr>
                <p14:cNvContentPartPr/>
                <p14:nvPr/>
              </p14:nvContentPartPr>
              <p14:xfrm>
                <a:off x="7346730" y="4247890"/>
                <a:ext cx="360" cy="36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5BE115B9-8ED3-A263-6A0C-B057E143C9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37730" y="4238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2187007-9729-05D5-DFDE-3DB9EE003643}"/>
                    </a:ext>
                  </a:extLst>
                </p14:cNvPr>
                <p14:cNvContentPartPr/>
                <p14:nvPr/>
              </p14:nvContentPartPr>
              <p14:xfrm>
                <a:off x="7365450" y="4228810"/>
                <a:ext cx="32760" cy="3312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2187007-9729-05D5-DFDE-3DB9EE0036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56450" y="4220170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1CDF7533-619E-92DA-5276-2D20E05BC7B6}"/>
                    </a:ext>
                  </a:extLst>
                </p14:cNvPr>
                <p14:cNvContentPartPr/>
                <p14:nvPr/>
              </p14:nvContentPartPr>
              <p14:xfrm>
                <a:off x="7334130" y="4266970"/>
                <a:ext cx="37800" cy="3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1CDF7533-619E-92DA-5276-2D20E05BC7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5130" y="4258330"/>
                  <a:ext cx="5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D0A5DAFB-D9B5-2712-D443-11BE44F56F6E}"/>
                    </a:ext>
                  </a:extLst>
                </p14:cNvPr>
                <p14:cNvContentPartPr/>
                <p14:nvPr/>
              </p14:nvContentPartPr>
              <p14:xfrm>
                <a:off x="7400010" y="4228810"/>
                <a:ext cx="10440" cy="2844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D0A5DAFB-D9B5-2712-D443-11BE44F56F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1370" y="4220170"/>
                  <a:ext cx="28080" cy="4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9" name="Espace réservé du contenu 2">
            <a:extLst>
              <a:ext uri="{FF2B5EF4-FFF2-40B4-BE49-F238E27FC236}">
                <a16:creationId xmlns:a16="http://schemas.microsoft.com/office/drawing/2014/main" id="{84792DBD-DB50-4D0F-DF0A-A102AC2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68" y="4758704"/>
            <a:ext cx="3029587" cy="20284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dirty="0"/>
              <a:t>Voici mon top 3 que je recommande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Le Luxembourg, Allemagne et</a:t>
            </a:r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Les Emirat arabes-unis… </a:t>
            </a:r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  <a:p>
            <a:pPr marL="457200" indent="-457200" algn="ctr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0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5D29A-0B17-D039-2FC2-8264147E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05" y="123767"/>
            <a:ext cx="10178322" cy="1049251"/>
          </a:xfrm>
        </p:spPr>
        <p:txBody>
          <a:bodyPr/>
          <a:lstStyle/>
          <a:p>
            <a:pPr algn="ctr"/>
            <a:r>
              <a:rPr lang="fr-FR" dirty="0"/>
              <a:t>Préparation des données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6149D496-F3A9-AE04-2F7F-896ECC559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631731"/>
              </p:ext>
            </p:extLst>
          </p:nvPr>
        </p:nvGraphicFramePr>
        <p:xfrm>
          <a:off x="480291" y="905162"/>
          <a:ext cx="11711709" cy="556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9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E4444-7446-3126-2C11-FB702A5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146919"/>
            <a:ext cx="10460182" cy="947651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Préparation de Téléchargements.csv pour notre analyse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761B5-9E5B-6C14-D0DA-7607A8D1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1" y="1870050"/>
            <a:ext cx="5338617" cy="2295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7B25B9-F50D-C696-00C8-E0E84BB65562}"/>
              </a:ext>
            </a:extLst>
          </p:cNvPr>
          <p:cNvSpPr txBox="1"/>
          <p:nvPr/>
        </p:nvSpPr>
        <p:spPr>
          <a:xfrm>
            <a:off x="5075381" y="1222540"/>
            <a:ext cx="280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ystem-ui"/>
              </a:rPr>
              <a:t>Analyse des variables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EDA115-98FE-24CF-4DE9-15526168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74" y="1864715"/>
            <a:ext cx="5255490" cy="23691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B17894-202C-34B0-D76D-3EC60DAFE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92" y="4341892"/>
            <a:ext cx="5338617" cy="236918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227CED-B614-110F-C042-7FED1F347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074" y="4297574"/>
            <a:ext cx="5255490" cy="24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BD1A8B9-0C7D-187D-B694-324884003EB5}"/>
              </a:ext>
            </a:extLst>
          </p:cNvPr>
          <p:cNvSpPr txBox="1"/>
          <p:nvPr/>
        </p:nvSpPr>
        <p:spPr>
          <a:xfrm>
            <a:off x="0" y="420315"/>
            <a:ext cx="396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ystem-ui"/>
              </a:rPr>
              <a:t> Les outliers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E4C929-3F26-E137-D909-E4D1E661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026"/>
            <a:ext cx="3962743" cy="3103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7B8480-C158-7BF4-FB20-D4DCE230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87" y="879026"/>
            <a:ext cx="3410287" cy="31036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B36E50-2373-2457-12CE-A9F229599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918" y="879026"/>
            <a:ext cx="4322618" cy="31757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54178DF-CAB6-BA32-6D6B-F2D7B0C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08727"/>
            <a:ext cx="12192000" cy="182895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6FB1921-B90F-FACD-5FCA-B176C473098A}"/>
              </a:ext>
            </a:extLst>
          </p:cNvPr>
          <p:cNvSpPr txBox="1"/>
          <p:nvPr/>
        </p:nvSpPr>
        <p:spPr>
          <a:xfrm>
            <a:off x="8398249" y="498565"/>
            <a:ext cx="262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system-ui"/>
              </a:rPr>
              <a:t>Corrélations des variables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1F3BD1-EE01-6EF1-7EA8-82C5E1A377C8}"/>
              </a:ext>
            </a:extLst>
          </p:cNvPr>
          <p:cNvSpPr txBox="1"/>
          <p:nvPr/>
        </p:nvSpPr>
        <p:spPr>
          <a:xfrm>
            <a:off x="221673" y="4211782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frame avec les variables retenues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10A235-0812-1BAE-C917-268704FC8540}"/>
              </a:ext>
            </a:extLst>
          </p:cNvPr>
          <p:cNvSpPr txBox="1"/>
          <p:nvPr/>
        </p:nvSpPr>
        <p:spPr>
          <a:xfrm>
            <a:off x="7507974" y="40103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ystem-ui"/>
              </a:rPr>
              <a:t>Les disponibilités sont très corrélées entre elles.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5C5CC1D-3AB0-C895-71E2-D605F5CD8CE6}"/>
              </a:ext>
            </a:extLst>
          </p:cNvPr>
          <p:cNvSpPr txBox="1"/>
          <p:nvPr/>
        </p:nvSpPr>
        <p:spPr>
          <a:xfrm>
            <a:off x="4097686" y="395161"/>
            <a:ext cx="341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Moyennes de chaque variable</a:t>
            </a:r>
          </a:p>
        </p:txBody>
      </p:sp>
    </p:spTree>
    <p:extLst>
      <p:ext uri="{BB962C8B-B14F-4D97-AF65-F5344CB8AC3E}">
        <p14:creationId xmlns:p14="http://schemas.microsoft.com/office/powerpoint/2010/main" val="415019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06B25-D24E-F241-A3BA-8C626E3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en composante principale (ACP)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CCC2D-C4F3-FA06-0EA7-52583BE4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Cette méthode vise à réduire le nombre de variables observables sur nos individus, tout en conservant un maximum d’informations. </a:t>
            </a:r>
          </a:p>
          <a:p>
            <a:pPr marL="0" indent="0">
              <a:buNone/>
            </a:pPr>
            <a:r>
              <a:rPr lang="fr-FR" dirty="0"/>
              <a:t>Cette méthode est très utile pour visualiser un grand nombre de variables sur un plan en 2 dimensions.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principe est simple : Il s’agit en fait de résumer l’information qui est contenue dans une large base de données en un certain nombre de variables synthétiques appelées : Composantes principales.</a:t>
            </a:r>
          </a:p>
        </p:txBody>
      </p:sp>
    </p:spTree>
    <p:extLst>
      <p:ext uri="{BB962C8B-B14F-4D97-AF65-F5344CB8AC3E}">
        <p14:creationId xmlns:p14="http://schemas.microsoft.com/office/powerpoint/2010/main" val="28602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12219-D179-3333-0700-6A492905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Eboulis des valeurs propres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81366-A6EA-A79E-CD35-01A703B3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3083820"/>
            <a:ext cx="5020235" cy="2116253"/>
          </a:xfrm>
          <a:effectLst>
            <a:outerShdw blurRad="50800" dist="50800" dir="5400000" algn="ctr" rotWithShape="0">
              <a:srgbClr val="0070C0"/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Nous garderons 5 ACP: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Clr>
                <a:schemeClr val="accent1"/>
              </a:buClr>
            </a:pPr>
            <a:r>
              <a:rPr lang="fr-FR" sz="1800" dirty="0"/>
              <a:t>Les 2 premières représentent environ 50%</a:t>
            </a:r>
          </a:p>
          <a:p>
            <a:pPr>
              <a:buClr>
                <a:schemeClr val="accent1"/>
              </a:buClr>
            </a:pPr>
            <a:r>
              <a:rPr lang="fr-FR" sz="1800" dirty="0"/>
              <a:t>Les 5 premières représentent environ 84%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AD4D2C3-74FC-22F8-923A-B32940A06A3E}"/>
              </a:ext>
            </a:extLst>
          </p:cNvPr>
          <p:cNvSpPr txBox="1">
            <a:spLocks/>
          </p:cNvSpPr>
          <p:nvPr/>
        </p:nvSpPr>
        <p:spPr>
          <a:xfrm>
            <a:off x="1505527" y="1128451"/>
            <a:ext cx="10178322" cy="204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 diagramme décrit le pourcentage d’inertie totale associé à chaque variable</a:t>
            </a:r>
          </a:p>
          <a:p>
            <a:pPr marL="0" indent="0">
              <a:buNone/>
            </a:pPr>
            <a:r>
              <a:rPr lang="fr-FR" dirty="0"/>
              <a:t>La courbe verte représente la somme cumulée des inerties</a:t>
            </a:r>
          </a:p>
          <a:p>
            <a:pPr marL="0" indent="0">
              <a:buNone/>
            </a:pPr>
            <a:r>
              <a:rPr lang="fr-FR" dirty="0"/>
              <a:t>L’inertie(variance) est le pourcentage d’information que contient chaque variable appelée composante principale (ACP)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731E7C-C759-5CDD-3E7C-F965DF45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7" y="2765374"/>
            <a:ext cx="4835312" cy="2964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5ECC91-7C09-E165-1CBE-9E1669D4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27" y="5816364"/>
            <a:ext cx="4835311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0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52635-3A36-DB21-8F49-CC37F31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Corrélation ACP et variables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8ACC997-46F7-F596-7065-A4BAB073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3" y="1403669"/>
            <a:ext cx="4902794" cy="357981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1F4DA0A-D79C-2A6D-2498-DDB96BE9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49" y="1403669"/>
            <a:ext cx="6802318" cy="35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DAFE7-23AD-AAD1-C2FA-28BA3911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848A3-EE65-4DC9-109A-2CB62ACE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Cercle de corrélation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B097E-9D30-8264-E2BC-9FD43163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1128451"/>
            <a:ext cx="11135544" cy="170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 cercle de corrélation montre les corrélations entre les composantes ACP et les variables initiales.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Notre représentation se fait sur 2 axes, il nous permet de visualiser l’importance de chaque variable pour chaque PCA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Par exemple on a la stabilité politique et disponibilité alimentaire sont corrélées positivement avec les composantes PC1, PC2 et PC4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 distance est corrélée positivement avec (PC1,PC2) mais négativement avec (PC1 ,PC3)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294768-940F-B0EA-4A4B-3B931300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5" y="3288166"/>
            <a:ext cx="3657600" cy="34266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CBF95B-89FF-2DE0-2D4E-85ED3AC7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418" y="3288166"/>
            <a:ext cx="3805382" cy="34266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FEE0AD-B0CD-F461-8CA3-24DEBB3D3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3" y="3288167"/>
            <a:ext cx="3953165" cy="34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69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8864</TotalTime>
  <Words>1052</Words>
  <Application>Microsoft Office PowerPoint</Application>
  <PresentationFormat>Grand écran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Impact</vt:lpstr>
      <vt:lpstr>Segoe UI Light</vt:lpstr>
      <vt:lpstr>system-ui</vt:lpstr>
      <vt:lpstr>Badge</vt:lpstr>
      <vt:lpstr>Projet n°11 Produisez une étude de marché avec R ou Python </vt:lpstr>
      <vt:lpstr>Le contexte</vt:lpstr>
      <vt:lpstr>Préparation des données</vt:lpstr>
      <vt:lpstr>Préparation de Téléchargements.csv pour notre analyse</vt:lpstr>
      <vt:lpstr>Présentation PowerPoint</vt:lpstr>
      <vt:lpstr>Analyse en composante principale (ACP)</vt:lpstr>
      <vt:lpstr>Eboulis des valeurs propres</vt:lpstr>
      <vt:lpstr>Corrélation ACP et variables</vt:lpstr>
      <vt:lpstr>Cercle de corrélation</vt:lpstr>
      <vt:lpstr>Représentation de l’acp</vt:lpstr>
      <vt:lpstr>Présentation PowerPoint</vt:lpstr>
      <vt:lpstr>Clustering Avec les méthodes </vt:lpstr>
      <vt:lpstr>CAH dendrogramme</vt:lpstr>
      <vt:lpstr>Etude cluster CAH</vt:lpstr>
      <vt:lpstr>CAH nos clusters finaux</vt:lpstr>
      <vt:lpstr>K-means</vt:lpstr>
      <vt:lpstr>Etude cluster K-MEANS</vt:lpstr>
      <vt:lpstr>K-means nos clusters finaux</vt:lpstr>
      <vt:lpstr>K-means VS CAH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n°9</dc:title>
  <dc:creator>Guillaume Nau</dc:creator>
  <cp:lastModifiedBy>djamal haddouche</cp:lastModifiedBy>
  <cp:revision>104</cp:revision>
  <dcterms:created xsi:type="dcterms:W3CDTF">2023-06-28T08:58:02Z</dcterms:created>
  <dcterms:modified xsi:type="dcterms:W3CDTF">2024-12-04T14:07:59Z</dcterms:modified>
</cp:coreProperties>
</file>