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September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0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September 17,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8243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B513F-7C24-4BEB-B109-EA63AE150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Música</a:t>
            </a:r>
            <a:r>
              <a:rPr lang="es-CU">
                <a:solidFill>
                  <a:schemeClr val="bg1"/>
                </a:solidFill>
              </a:rPr>
              <a:t> Cubana</a:t>
            </a:r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4142C-BC93-4E47-877B-B58F6A9C8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5392495" cy="1248274"/>
          </a:xfrm>
        </p:spPr>
        <p:txBody>
          <a:bodyPr anchor="b">
            <a:norm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</a:rPr>
              <a:t>Class number two</a:t>
            </a:r>
          </a:p>
        </p:txBody>
      </p:sp>
      <p:pic>
        <p:nvPicPr>
          <p:cNvPr id="4" name="Picture 3" descr="Vista superior de unas maracas, un órgano, una guitarra y unas baquetas sobre una superficie de madera">
            <a:extLst>
              <a:ext uri="{FF2B5EF4-FFF2-40B4-BE49-F238E27FC236}">
                <a16:creationId xmlns:a16="http://schemas.microsoft.com/office/drawing/2014/main" id="{4EF5F8C9-89EF-6134-B18D-FAF0B6E7D1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03" r="43892" b="-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3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3E52-DA1C-4C65-AE13-DE59ED1D6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800" y="584538"/>
            <a:ext cx="9042400" cy="66006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8697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5418-7D31-4E47-A5DF-27F5F5025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51302-FB6A-4111-81F5-0CEC15BEF2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2405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8E6"/>
      </a:lt2>
      <a:accent1>
        <a:srgbClr val="C696A7"/>
      </a:accent1>
      <a:accent2>
        <a:srgbClr val="BA837F"/>
      </a:accent2>
      <a:accent3>
        <a:srgbClr val="BC9F82"/>
      </a:accent3>
      <a:accent4>
        <a:srgbClr val="AAA574"/>
      </a:accent4>
      <a:accent5>
        <a:srgbClr val="9BA880"/>
      </a:accent5>
      <a:accent6>
        <a:srgbClr val="84AD76"/>
      </a:accent6>
      <a:hlink>
        <a:srgbClr val="568F7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Avenir Next LT Pro</vt:lpstr>
      <vt:lpstr>GradientRiseVTI</vt:lpstr>
      <vt:lpstr>Música Cubana </vt:lpstr>
      <vt:lpstr>Introduction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Música Cubana</dc:title>
  <dc:creator>Diego Cun Estrada</dc:creator>
  <cp:lastModifiedBy>Diego Cun Estrada</cp:lastModifiedBy>
  <cp:revision>2</cp:revision>
  <dcterms:created xsi:type="dcterms:W3CDTF">2024-09-17T05:53:27Z</dcterms:created>
  <dcterms:modified xsi:type="dcterms:W3CDTF">2024-09-17T08:00:36Z</dcterms:modified>
</cp:coreProperties>
</file>