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/>
      <dgm:t>
        <a:bodyPr/>
        <a:lstStyle/>
        <a:p>
          <a:pPr algn="l"/>
          <a:r>
            <a:rPr lang="ru-RU" dirty="0" smtClean="0">
              <a:solidFill>
                <a:schemeClr val="bg1"/>
              </a:solidFill>
            </a:rPr>
            <a:t>Таблицы                                                                                   Для хранения данных</a:t>
          </a:r>
          <a:endParaRPr lang="ru-RU" dirty="0">
            <a:solidFill>
              <a:schemeClr val="bg1"/>
            </a:solidFill>
          </a:endParaRP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/>
      <dgm:t>
        <a:bodyPr/>
        <a:lstStyle/>
        <a:p>
          <a:r>
            <a:rPr lang="ru-RU" dirty="0" smtClean="0"/>
            <a:t>Запросы                                                                                  Для работы с данными</a:t>
          </a:r>
          <a:endParaRPr lang="ru-RU" dirty="0"/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/>
      <dgm:t>
        <a:bodyPr/>
        <a:lstStyle/>
        <a:p>
          <a:r>
            <a:rPr lang="ru-RU" dirty="0" smtClean="0"/>
            <a:t>Проектирование базы данных</a:t>
          </a:r>
          <a:endParaRPr lang="ru-RU" dirty="0"/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/>
      <dgm:t>
        <a:bodyPr/>
        <a:lstStyle/>
        <a:p>
          <a:r>
            <a:rPr lang="ru-RU" dirty="0" smtClean="0"/>
            <a:t>Формы                                                                                             Для ввода данных</a:t>
          </a:r>
          <a:endParaRPr lang="ru-RU" dirty="0"/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r>
            <a:rPr lang="ru-RU" dirty="0" smtClean="0"/>
            <a:t>Отчеты                                                                     Для вывода информации из БД</a:t>
          </a:r>
          <a:endParaRPr lang="ru-RU" dirty="0"/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29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763">
        <dgm:presLayoutVars>
          <dgm:bulletEnabled val="1"/>
        </dgm:presLayoutVars>
      </dgm:prSet>
      <dgm:spPr/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046">
        <dgm:presLayoutVars>
          <dgm:bulletEnabled val="1"/>
        </dgm:presLayoutVars>
      </dgm:prSet>
      <dgm:spPr/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5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DE4A7D-1C93-40FA-A45A-20E378B92560}" type="presOf" srcId="{3F6323DB-135D-4384-84EA-5330A6381FDA}" destId="{5EA26B5A-EC17-458C-963F-8CB918B5BF30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463A61CB-153F-4CD2-9446-742B15891544}" type="presOf" srcId="{330A5A62-C335-4BCA-B7B0-D2BDE4CD2A10}" destId="{73F35DEB-F0E2-4798-90C9-1BF6D04663D8}" srcOrd="0" destOrd="0" presId="urn:microsoft.com/office/officeart/2005/8/layout/default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B8FD753F-74D7-455B-ACF4-D6A642F24C92}" type="presOf" srcId="{6963EB61-5BEB-4FC0-8766-5E63029A9B6A}" destId="{4F5E8C44-F212-42B1-9D7A-A8A74DCB3BF8}" srcOrd="0" destOrd="0" presId="urn:microsoft.com/office/officeart/2005/8/layout/default"/>
    <dgm:cxn modelId="{FC3BE1EC-6DE3-4690-87E0-E26B8D4DBC77}" type="presOf" srcId="{B54A615F-5DFB-4D5D-BC88-FE0B3AEA176D}" destId="{7B1F9494-1CEC-4E31-8D48-6F308C53B1E0}" srcOrd="0" destOrd="0" presId="urn:microsoft.com/office/officeart/2005/8/layout/default"/>
    <dgm:cxn modelId="{81ECBCC3-3F4B-4866-BA28-21883ED58CB0}" type="presOf" srcId="{00366E12-1A08-421F-A4B1-B46B6087CD39}" destId="{A20A5BC3-2589-4AA9-8279-A5F09AB5E75D}" srcOrd="0" destOrd="0" presId="urn:microsoft.com/office/officeart/2005/8/layout/default"/>
    <dgm:cxn modelId="{D149FA30-F8EF-4D70-8CAA-9220DC71312F}" type="presOf" srcId="{0E3C78FA-61BA-450B-B871-FD72B9B1A29C}" destId="{243F8F47-E24C-4BD2-A862-9A35DBA318C2}" srcOrd="0" destOrd="0" presId="urn:microsoft.com/office/officeart/2005/8/layout/default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724DD706-0DF7-40A2-A221-8394EE5C670A}" type="presParOf" srcId="{243F8F47-E24C-4BD2-A862-9A35DBA318C2}" destId="{5EA26B5A-EC17-458C-963F-8CB918B5BF30}" srcOrd="0" destOrd="0" presId="urn:microsoft.com/office/officeart/2005/8/layout/default"/>
    <dgm:cxn modelId="{1B7C4FA3-C154-4140-A931-86A689653A2C}" type="presParOf" srcId="{243F8F47-E24C-4BD2-A862-9A35DBA318C2}" destId="{9B9100E9-24B4-4CB3-A8FB-549E47ED3905}" srcOrd="1" destOrd="0" presId="urn:microsoft.com/office/officeart/2005/8/layout/default"/>
    <dgm:cxn modelId="{86A50AC7-7E65-40CE-8D92-B3B9B9395BD8}" type="presParOf" srcId="{243F8F47-E24C-4BD2-A862-9A35DBA318C2}" destId="{4F5E8C44-F212-42B1-9D7A-A8A74DCB3BF8}" srcOrd="2" destOrd="0" presId="urn:microsoft.com/office/officeart/2005/8/layout/default"/>
    <dgm:cxn modelId="{54F78769-2564-4510-96C5-A47AD6BA8DF5}" type="presParOf" srcId="{243F8F47-E24C-4BD2-A862-9A35DBA318C2}" destId="{0493785E-9072-4B08-B70F-6E05BFDB30B6}" srcOrd="3" destOrd="0" presId="urn:microsoft.com/office/officeart/2005/8/layout/default"/>
    <dgm:cxn modelId="{E919A9CA-2595-4B84-9CA3-5C12C91EBB30}" type="presParOf" srcId="{243F8F47-E24C-4BD2-A862-9A35DBA318C2}" destId="{A20A5BC3-2589-4AA9-8279-A5F09AB5E75D}" srcOrd="4" destOrd="0" presId="urn:microsoft.com/office/officeart/2005/8/layout/default"/>
    <dgm:cxn modelId="{50CF1725-67F5-4096-9697-E47337CC1E39}" type="presParOf" srcId="{243F8F47-E24C-4BD2-A862-9A35DBA318C2}" destId="{D5808FBC-351B-4EE0-90FB-252E48E72AA6}" srcOrd="5" destOrd="0" presId="urn:microsoft.com/office/officeart/2005/8/layout/default"/>
    <dgm:cxn modelId="{51DA4F1D-C952-4B72-998D-B37E887ADAF8}" type="presParOf" srcId="{243F8F47-E24C-4BD2-A862-9A35DBA318C2}" destId="{7B1F9494-1CEC-4E31-8D48-6F308C53B1E0}" srcOrd="6" destOrd="0" presId="urn:microsoft.com/office/officeart/2005/8/layout/default"/>
    <dgm:cxn modelId="{6792D70E-F83B-46B2-8DD8-78FAF25252B9}" type="presParOf" srcId="{243F8F47-E24C-4BD2-A862-9A35DBA318C2}" destId="{D9886639-A617-4A7F-AE9B-057E8E9D3196}" srcOrd="7" destOrd="0" presId="urn:microsoft.com/office/officeart/2005/8/layout/default"/>
    <dgm:cxn modelId="{2DA265D0-0A60-492E-8D8E-7FD9A4B616BC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5" y="895154"/>
          <a:ext cx="9601189" cy="4667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bg1"/>
              </a:solidFill>
            </a:rPr>
            <a:t>Таблицы                                                                                   Для хранения данных</a:t>
          </a:r>
          <a:endParaRPr lang="ru-RU" sz="2200" kern="1200" dirty="0">
            <a:solidFill>
              <a:schemeClr val="bg1"/>
            </a:solidFill>
          </a:endParaRPr>
        </a:p>
      </dsp:txBody>
      <dsp:txXfrm>
        <a:off x="5" y="895154"/>
        <a:ext cx="9601189" cy="466738"/>
      </dsp:txXfrm>
    </dsp:sp>
    <dsp:sp modelId="{4F5E8C44-F212-42B1-9D7A-A8A74DCB3BF8}">
      <dsp:nvSpPr>
        <dsp:cNvPr id="0" name=""/>
        <dsp:cNvSpPr/>
      </dsp:nvSpPr>
      <dsp:spPr>
        <a:xfrm>
          <a:off x="5" y="1827603"/>
          <a:ext cx="9601189" cy="466738"/>
        </a:xfrm>
        <a:prstGeom prst="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Запросы                                                                                  Для работы с данными</a:t>
          </a:r>
          <a:endParaRPr lang="ru-RU" sz="2200" kern="1200" dirty="0"/>
        </a:p>
      </dsp:txBody>
      <dsp:txXfrm>
        <a:off x="5" y="1827603"/>
        <a:ext cx="9601189" cy="466738"/>
      </dsp:txXfrm>
    </dsp:sp>
    <dsp:sp modelId="{A20A5BC3-2589-4AA9-8279-A5F09AB5E75D}">
      <dsp:nvSpPr>
        <dsp:cNvPr id="0" name=""/>
        <dsp:cNvSpPr/>
      </dsp:nvSpPr>
      <dsp:spPr>
        <a:xfrm>
          <a:off x="5" y="472660"/>
          <a:ext cx="9601189" cy="466738"/>
        </a:xfrm>
        <a:prstGeom prst="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Проектирование базы данных</a:t>
          </a:r>
          <a:endParaRPr lang="ru-RU" sz="2200" kern="1200" dirty="0"/>
        </a:p>
      </dsp:txBody>
      <dsp:txXfrm>
        <a:off x="5" y="472660"/>
        <a:ext cx="9601189" cy="466738"/>
      </dsp:txXfrm>
    </dsp:sp>
    <dsp:sp modelId="{7B1F9494-1CEC-4E31-8D48-6F308C53B1E0}">
      <dsp:nvSpPr>
        <dsp:cNvPr id="0" name=""/>
        <dsp:cNvSpPr/>
      </dsp:nvSpPr>
      <dsp:spPr>
        <a:xfrm>
          <a:off x="5" y="1370123"/>
          <a:ext cx="9601189" cy="466738"/>
        </a:xfrm>
        <a:prstGeom prst="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Формы                                                                                             Для ввода данных</a:t>
          </a:r>
          <a:endParaRPr lang="ru-RU" sz="2200" kern="1200" dirty="0"/>
        </a:p>
      </dsp:txBody>
      <dsp:txXfrm>
        <a:off x="5" y="1370123"/>
        <a:ext cx="9601189" cy="466738"/>
      </dsp:txXfrm>
    </dsp:sp>
    <dsp:sp modelId="{73F35DEB-F0E2-4798-90C9-1BF6D04663D8}">
      <dsp:nvSpPr>
        <dsp:cNvPr id="0" name=""/>
        <dsp:cNvSpPr/>
      </dsp:nvSpPr>
      <dsp:spPr>
        <a:xfrm>
          <a:off x="5" y="2290990"/>
          <a:ext cx="9601189" cy="466738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Отчеты                                                                     Для вывода информации из БД</a:t>
          </a:r>
          <a:endParaRPr lang="ru-RU" sz="2200" kern="1200" dirty="0"/>
        </a:p>
      </dsp:txBody>
      <dsp:txXfrm>
        <a:off x="5" y="2290990"/>
        <a:ext cx="9601189" cy="46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0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3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5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3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5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3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0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4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CD08A-D8ED-495B-A616-AA5CB946E3B4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8B804-55BC-453A-A911-1B4EA6F3BF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9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Текстовый процессор </a:t>
            </a:r>
            <a:r>
              <a:rPr lang="en-US" u="sng" dirty="0" smtClean="0"/>
              <a:t>MS World</a:t>
            </a:r>
          </a:p>
          <a:p>
            <a:r>
              <a:rPr lang="ru-RU" u="sng" dirty="0" smtClean="0"/>
              <a:t>Табличный процессор </a:t>
            </a:r>
            <a:r>
              <a:rPr lang="en-US" u="sng" dirty="0" smtClean="0"/>
              <a:t>MS Excel</a:t>
            </a:r>
          </a:p>
          <a:p>
            <a:r>
              <a:rPr lang="ru-RU" u="sng" dirty="0" smtClean="0"/>
              <a:t>Система управления базами данных </a:t>
            </a:r>
            <a:r>
              <a:rPr lang="en-US" u="sng" dirty="0" smtClean="0"/>
              <a:t>MS Access</a:t>
            </a:r>
          </a:p>
          <a:p>
            <a:r>
              <a:rPr lang="ru-RU" u="sng" dirty="0" smtClean="0"/>
              <a:t>Работа с презентациями </a:t>
            </a:r>
            <a:r>
              <a:rPr lang="en-US" u="sng" dirty="0" smtClean="0"/>
              <a:t>MS Power Point</a:t>
            </a:r>
          </a:p>
          <a:p>
            <a:r>
              <a:rPr lang="ru-RU" u="sng" dirty="0" smtClean="0"/>
              <a:t>Организация работы с информацией при создании презентаций</a:t>
            </a:r>
          </a:p>
          <a:p>
            <a:r>
              <a:rPr lang="ru-RU" u="sng" dirty="0" smtClean="0"/>
              <a:t>Резюме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90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u="sng" dirty="0"/>
              <a:t>Текстовый процессор </a:t>
            </a:r>
            <a:r>
              <a:rPr lang="en-US" u="sng" dirty="0"/>
              <a:t>MS World</a:t>
            </a:r>
            <a:br>
              <a:rPr lang="en-US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Текстовый редактор позволяет</a:t>
            </a:r>
            <a:r>
              <a:rPr lang="en-US" dirty="0" smtClean="0"/>
              <a:t>:</a:t>
            </a:r>
          </a:p>
          <a:p>
            <a:r>
              <a:rPr lang="ru-RU" b="1" dirty="0" smtClean="0"/>
              <a:t>Создавать текстовые документы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Форматировать текст и оформлять абзацы документов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Вводить колонтитулы в документ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Создавать и форматировать таблицы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Оформлять списки в текстовых документах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Представлять текст в виде нескольких колонок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Вставлять в документ рисунки</a:t>
            </a:r>
            <a:r>
              <a:rPr lang="en-US" b="1" dirty="0" smtClean="0"/>
              <a:t>;</a:t>
            </a:r>
          </a:p>
          <a:p>
            <a:r>
              <a:rPr lang="ru-RU" b="1" dirty="0" smtClean="0"/>
              <a:t>Готовить документы к печати.</a:t>
            </a:r>
          </a:p>
          <a:p>
            <a:pPr marL="0" indent="0" algn="r">
              <a:buNone/>
            </a:pPr>
            <a:r>
              <a:rPr lang="en-US" dirty="0" smtClean="0">
                <a:hlinkClick r:id="rId2" action="ppaction://hlinksldjump"/>
              </a:rPr>
              <a:t>Home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7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Табличный </a:t>
            </a:r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Ввод данных в ячейки</a:t>
            </a:r>
            <a:r>
              <a:rPr lang="en-US" b="1" dirty="0" smtClean="0"/>
              <a:t>;</a:t>
            </a:r>
          </a:p>
          <a:p>
            <a:r>
              <a:rPr lang="ru-RU" b="1" dirty="0" err="1" smtClean="0"/>
              <a:t>Автозаполнение</a:t>
            </a:r>
            <a:r>
              <a:rPr lang="ru-RU" b="1" dirty="0" smtClean="0"/>
              <a:t> ячеек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b="1" dirty="0" smtClean="0"/>
              <a:t>Организация расчетов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Построение и форматирование диаграмм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 smtClean="0"/>
              <a:t>Использование функций в расчетах</a:t>
            </a:r>
            <a:r>
              <a:rPr lang="en-US" b="1" dirty="0"/>
              <a:t>;</a:t>
            </a:r>
            <a:endParaRPr lang="ru-RU" b="1" dirty="0"/>
          </a:p>
          <a:p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Применение относительной и абсолютной адресации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Сортировка данных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dirty="0" smtClean="0"/>
              <a:t>Фильтрация данных и условное форматирование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en-US" dirty="0" smtClean="0">
                <a:hlinkClick r:id="rId2" action="ppaction://hlinksldjump"/>
              </a:rPr>
              <a:t>MS Word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58535"/>
              </p:ext>
            </p:extLst>
          </p:nvPr>
        </p:nvGraphicFramePr>
        <p:xfrm>
          <a:off x="1295400" y="1925053"/>
          <a:ext cx="9601200" cy="433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857211" y="5610163"/>
            <a:ext cx="103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7" action="ppaction://hlinksldjump"/>
              </a:rPr>
              <a:t>MS 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29" y="2560638"/>
            <a:ext cx="2485041" cy="3309937"/>
          </a:xfrm>
        </p:spPr>
      </p:pic>
      <p:sp>
        <p:nvSpPr>
          <p:cNvPr id="6" name="Прямоугольник 5"/>
          <p:cNvSpPr/>
          <p:nvPr/>
        </p:nvSpPr>
        <p:spPr>
          <a:xfrm>
            <a:off x="10115647" y="568578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hlinkClick r:id="rId3" action="ppaction://hlinksldjump"/>
              </a:rPr>
              <a:t>MS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1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работы с информацией при создании презентации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72228" y="2893182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Word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10198" y="3911600"/>
            <a:ext cx="241300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PowerPoint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72228" y="3766457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Excel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08514" y="4654248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MS Access</a:t>
            </a:r>
            <a:endParaRPr lang="ru-RU" sz="2800" dirty="0"/>
          </a:p>
        </p:txBody>
      </p:sp>
      <p:cxnSp>
        <p:nvCxnSpPr>
          <p:cNvPr id="14" name="Прямая соединительная линия 13"/>
          <p:cNvCxnSpPr>
            <a:stCxn id="4" idx="3"/>
            <a:endCxn id="10" idx="0"/>
          </p:cNvCxnSpPr>
          <p:nvPr/>
        </p:nvCxnSpPr>
        <p:spPr>
          <a:xfrm>
            <a:off x="4630056" y="3197982"/>
            <a:ext cx="1986643" cy="71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3"/>
            <a:endCxn id="10" idx="1"/>
          </p:cNvCxnSpPr>
          <p:nvPr/>
        </p:nvCxnSpPr>
        <p:spPr>
          <a:xfrm>
            <a:off x="4630056" y="4071257"/>
            <a:ext cx="780142" cy="1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3"/>
            <a:endCxn id="10" idx="2"/>
          </p:cNvCxnSpPr>
          <p:nvPr/>
        </p:nvCxnSpPr>
        <p:spPr>
          <a:xfrm flipV="1">
            <a:off x="4666342" y="4521200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311399" y="3149601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2293257" y="5012266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293257" y="3130248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117176" y="5268687"/>
            <a:ext cx="157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hlinkClick r:id="rId2" action="ppaction://hlinksldjump"/>
              </a:rPr>
              <a:t>MS PowerPoint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Последовательность изложения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Возможность использоваться официальными шпаргалками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 smtClean="0"/>
              <a:t>Копируемость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 smtClean="0"/>
              <a:t>Транспотрабельность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59985" y="5506536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 smtClean="0">
                <a:hlinkClick r:id="rId2" action="ppaction://hlinksldjump"/>
              </a:rPr>
              <a:t>Организация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8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220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Microsoft Office</vt:lpstr>
      <vt:lpstr>Текстовый процессор MS World 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Smolkov Vanya</dc:creator>
  <cp:lastModifiedBy>Smolkov Vanya</cp:lastModifiedBy>
  <cp:revision>5</cp:revision>
  <dcterms:created xsi:type="dcterms:W3CDTF">2019-05-06T20:29:44Z</dcterms:created>
  <dcterms:modified xsi:type="dcterms:W3CDTF">2019-05-06T21:15:39Z</dcterms:modified>
</cp:coreProperties>
</file>