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3" d="100"/>
          <a:sy n="53" d="100"/>
        </p:scale>
        <p:origin x="83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289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02164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23686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4790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786477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80237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971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67862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9379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31806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38278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180DFE-6360-451B-8803-5AD83B9C48F6}" type="datetimeFigureOut">
              <a:rPr lang="ru-RU" smtClean="0"/>
              <a:t>11.08.2025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3BF0E2-F5A6-48AE-8924-890636A9DF0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475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123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mtClean="0"/>
              <a:t>123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9108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123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123</dc:title>
  <dc:creator>infobez</dc:creator>
  <cp:lastModifiedBy>infobez</cp:lastModifiedBy>
  <cp:revision>1</cp:revision>
  <dcterms:created xsi:type="dcterms:W3CDTF">2025-08-11T06:23:14Z</dcterms:created>
  <dcterms:modified xsi:type="dcterms:W3CDTF">2025-08-11T06:23:20Z</dcterms:modified>
</cp:coreProperties>
</file>