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hard B Ihlen" initials="GBI" lastIdx="1" clrIdx="0">
    <p:extLst>
      <p:ext uri="{19B8F6BF-5375-455C-9EA6-DF929625EA0E}">
        <p15:presenceInfo xmlns:p15="http://schemas.microsoft.com/office/powerpoint/2012/main" userId="557edc836ab496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9T10:54:02.68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445C-68F4-4866-9AB4-8F9BB1CC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52BF6-C075-4D5B-8315-8876342F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84AE-496E-4C60-AFCD-F5AF79B1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9D04-D348-4DC7-85B5-8CA1CFB0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11AA-D12C-4AF4-A713-1BAC00CD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4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3C08-1EB5-485D-B173-75DA34EF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A6E0-805B-49FB-A985-674AB52C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56F2-2EE3-43CC-8BEA-25459825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DA10-84FF-4948-8BAA-92A8A0B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6900-1D16-4DF5-9C41-D950CBB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0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3345-AB45-47B2-BF78-AAAF22426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42C0-AE00-41C4-9EE0-1A6C260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B951-BF1C-41D1-9869-9DDEE563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4D9D-7381-465D-93A7-D03767F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2FF0-E178-429B-B387-272DB27E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97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4496-0816-49D2-A55F-9721108E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C72A-A4AA-4F47-B723-B493AE50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221D-E4CB-47E9-9259-D17DA400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2FBD-3A7A-4881-877F-A29B8877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8FE5-1D3B-46DF-A7D9-34C7C16C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02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770A-B19D-405B-9846-65491152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50DC-A4C5-4E7E-96B6-9A778F7F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74DA-A79C-4737-95A3-09CBD88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D196-171A-47F8-B216-50B4D30B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4910-515A-41C6-B579-5F59F6EC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851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5363-FC77-4AA7-9E80-0F3D0682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C8FA-D2B2-4A43-8EF7-C4E641B5B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1B455-BB91-4B7B-9CE9-36105FEA3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7813-AFFF-4ED3-B5E0-395877B8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C5B3-092C-4384-B586-ADEC315E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AD7C-B76C-4E6C-A393-8DD89688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35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5635-DE0D-470E-828D-AEBE611D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9624-6108-40EF-85CA-4D368669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33165-745F-4733-A96E-982B4E58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CC9A-052B-447C-B671-05E3FA12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35F56-A5E7-47D3-8793-2D4A394E4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B0329-3829-432F-A459-C54577A3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16701-7A99-47B7-9289-F561C81A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71D91-2D02-4E01-BAD5-74DEEE1A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02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F9D4-7C45-4AC7-AC8C-BC8DCD37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CDB98-8BB2-48B7-8E01-1050C7E7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5E23-E564-4A91-AA82-F915CADC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58E0A-93DC-4DB7-BAFC-A44F348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66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C2D5E-1BFA-4C44-906F-07B514FB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6B50B-0631-4DB7-9811-A04C108A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E863-D4DE-41E4-A54E-8C0D582A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08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73C-E783-4366-A665-C71A2EA1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9A51-A791-4B2C-BEE2-FB724C9D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00DD1-7EB0-4C72-994A-10B248EF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6105-C0B9-45D7-895A-3D54E342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7110C-E410-40EF-B7FA-4836C670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15F70-87D9-4872-A64A-B799E8CB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64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B643-4D1E-4CB2-A97A-4433A96D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D6932-DF59-4CE2-9E93-0D48500B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8431A-BE8B-4C6F-A9E7-37ADF2D3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7985-EA45-4CFA-89FA-20845668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D089-D760-42A5-88CF-9782715A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84217-5793-4C5C-A46E-1CFCF052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080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0082-0F74-4827-BB5F-B3705CB6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1B8E-BF24-4BB3-8C69-ABFD720F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DB92-ADBE-48A4-9172-12938C9CE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44E3-9097-4FEA-B9B8-49252972435C}" type="datetimeFigureOut">
              <a:rPr lang="nb-NO" smtClean="0"/>
              <a:t>02.07.2020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FCAF-8E66-42B5-BA27-628F305B9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D5C0-68D4-42D9-B204-47CD2874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5D59-8933-447E-88CF-BA5294401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59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C399-F2F8-4E10-9203-ABB905777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SLIK FUNKER DET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7ED3-C475-481E-8160-2C0AEDD8C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Venneforeningens applikasjoner og databaser</a:t>
            </a:r>
          </a:p>
        </p:txBody>
      </p:sp>
    </p:spTree>
    <p:extLst>
      <p:ext uri="{BB962C8B-B14F-4D97-AF65-F5344CB8AC3E}">
        <p14:creationId xmlns:p14="http://schemas.microsoft.com/office/powerpoint/2010/main" val="205108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A3FE-5C41-4334-AAC8-C8564A5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Bruksområdenes brukere - eksempler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7EC54-B50B-4924-BBB0-962C53F73C2B}"/>
              </a:ext>
            </a:extLst>
          </p:cNvPr>
          <p:cNvGrpSpPr/>
          <p:nvPr/>
        </p:nvGrpSpPr>
        <p:grpSpPr>
          <a:xfrm>
            <a:off x="706653" y="2069942"/>
            <a:ext cx="1484445" cy="961761"/>
            <a:chOff x="706653" y="2069942"/>
            <a:chExt cx="1484445" cy="961761"/>
          </a:xfrm>
        </p:grpSpPr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9900C7CE-2BCE-4DB2-BBD7-DE7552045E99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78C241-5437-475B-881A-0E491BEFD1C6}"/>
                </a:ext>
              </a:extLst>
            </p:cNvPr>
            <p:cNvSpPr txBox="1"/>
            <p:nvPr/>
          </p:nvSpPr>
          <p:spPr>
            <a:xfrm>
              <a:off x="706653" y="2662371"/>
              <a:ext cx="1484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Medlemsansv</a:t>
              </a:r>
              <a:endParaRPr lang="nb-NO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6D2B72-A2ED-4244-BC4A-9B25B1117EC6}"/>
              </a:ext>
            </a:extLst>
          </p:cNvPr>
          <p:cNvGrpSpPr/>
          <p:nvPr/>
        </p:nvGrpSpPr>
        <p:grpSpPr>
          <a:xfrm>
            <a:off x="10510555" y="2069942"/>
            <a:ext cx="970330" cy="961761"/>
            <a:chOff x="963708" y="2069942"/>
            <a:chExt cx="970330" cy="961761"/>
          </a:xfrm>
        </p:grpSpPr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04616AA6-F0EA-4ED7-B0E3-1741B98DD2BC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A5D6AB-6A9B-4A6D-89EC-D89AB6D5B5CB}"/>
                </a:ext>
              </a:extLst>
            </p:cNvPr>
            <p:cNvSpPr txBox="1"/>
            <p:nvPr/>
          </p:nvSpPr>
          <p:spPr>
            <a:xfrm>
              <a:off x="963708" y="2662371"/>
              <a:ext cx="97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Catering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40BED-1BFE-4A73-BC72-EF188B39BAB7}"/>
              </a:ext>
            </a:extLst>
          </p:cNvPr>
          <p:cNvGrpSpPr/>
          <p:nvPr/>
        </p:nvGrpSpPr>
        <p:grpSpPr>
          <a:xfrm>
            <a:off x="2463665" y="2069942"/>
            <a:ext cx="1679883" cy="961761"/>
            <a:chOff x="608936" y="2069942"/>
            <a:chExt cx="1679883" cy="961761"/>
          </a:xfrm>
        </p:grpSpPr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9C3B19A3-7A04-491F-9BFC-3E3BBA4D3DBF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A957D-FD74-491F-85CD-77BF3CA326F7}"/>
                </a:ext>
              </a:extLst>
            </p:cNvPr>
            <p:cNvSpPr txBox="1"/>
            <p:nvPr/>
          </p:nvSpPr>
          <p:spPr>
            <a:xfrm>
              <a:off x="608936" y="2662371"/>
              <a:ext cx="1679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Påmeldingsansv</a:t>
              </a:r>
              <a:endParaRPr lang="nb-NO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815F85-2B77-42CE-9D28-DE313AE6B210}"/>
              </a:ext>
            </a:extLst>
          </p:cNvPr>
          <p:cNvGrpSpPr/>
          <p:nvPr/>
        </p:nvGrpSpPr>
        <p:grpSpPr>
          <a:xfrm>
            <a:off x="6625783" y="2079864"/>
            <a:ext cx="1365887" cy="961761"/>
            <a:chOff x="765935" y="2069942"/>
            <a:chExt cx="1365887" cy="961761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E01D42BA-8DA3-455D-A8B4-7FB7D6088495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61F690-B659-4A3B-B0C9-D6A593B49F7E}"/>
                </a:ext>
              </a:extLst>
            </p:cNvPr>
            <p:cNvSpPr txBox="1"/>
            <p:nvPr/>
          </p:nvSpPr>
          <p:spPr>
            <a:xfrm>
              <a:off x="765935" y="2662371"/>
              <a:ext cx="1365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Sponsoransv</a:t>
              </a:r>
              <a:endParaRPr lang="nb-NO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3E2A74-52B0-4104-AB44-F47B2B2D77FF}"/>
              </a:ext>
            </a:extLst>
          </p:cNvPr>
          <p:cNvGrpSpPr/>
          <p:nvPr/>
        </p:nvGrpSpPr>
        <p:grpSpPr>
          <a:xfrm>
            <a:off x="4441103" y="2079864"/>
            <a:ext cx="1760162" cy="961761"/>
            <a:chOff x="568799" y="2069942"/>
            <a:chExt cx="1760162" cy="961761"/>
          </a:xfrm>
        </p:grpSpPr>
        <p:sp>
          <p:nvSpPr>
            <p:cNvPr id="20" name="Smiley Face 19">
              <a:extLst>
                <a:ext uri="{FF2B5EF4-FFF2-40B4-BE49-F238E27FC236}">
                  <a16:creationId xmlns:a16="http://schemas.microsoft.com/office/drawing/2014/main" id="{1E84A777-4A29-4FFB-AEF1-E217EC124719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8F751-52A8-4B04-BAE2-F0DDBA5B1171}"/>
                </a:ext>
              </a:extLst>
            </p:cNvPr>
            <p:cNvSpPr txBox="1"/>
            <p:nvPr/>
          </p:nvSpPr>
          <p:spPr>
            <a:xfrm>
              <a:off x="568799" y="2662371"/>
              <a:ext cx="1760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Bemanningsansv</a:t>
              </a:r>
              <a:endParaRPr lang="nb-NO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414640-A412-4932-85A2-72EB4341C387}"/>
              </a:ext>
            </a:extLst>
          </p:cNvPr>
          <p:cNvGrpSpPr/>
          <p:nvPr/>
        </p:nvGrpSpPr>
        <p:grpSpPr>
          <a:xfrm>
            <a:off x="8416178" y="2069942"/>
            <a:ext cx="1392754" cy="961761"/>
            <a:chOff x="752503" y="2069942"/>
            <a:chExt cx="1392754" cy="961761"/>
          </a:xfrm>
        </p:grpSpPr>
        <p:sp>
          <p:nvSpPr>
            <p:cNvPr id="23" name="Smiley Face 22">
              <a:extLst>
                <a:ext uri="{FF2B5EF4-FFF2-40B4-BE49-F238E27FC236}">
                  <a16:creationId xmlns:a16="http://schemas.microsoft.com/office/drawing/2014/main" id="{736A79DA-66A5-4B32-B05F-CAA8E2B1C930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35E322-9A86-443F-97C6-752DBB73A585}"/>
                </a:ext>
              </a:extLst>
            </p:cNvPr>
            <p:cNvSpPr txBox="1"/>
            <p:nvPr/>
          </p:nvSpPr>
          <p:spPr>
            <a:xfrm>
              <a:off x="752503" y="2662371"/>
              <a:ext cx="13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Selskapsansv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0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A3FE-5C41-4334-AAC8-C8564A5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Venneforeningens applikasjoner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9D707E5-F065-47B3-86F2-E5CEBCFC31C8}"/>
              </a:ext>
            </a:extLst>
          </p:cNvPr>
          <p:cNvSpPr/>
          <p:nvPr/>
        </p:nvSpPr>
        <p:spPr>
          <a:xfrm>
            <a:off x="64394" y="3429000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Administrasjonsapplikasjon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5766D-05DE-4A2B-B99D-437C67AC11FD}"/>
              </a:ext>
            </a:extLst>
          </p:cNvPr>
          <p:cNvSpPr/>
          <p:nvPr/>
        </p:nvSpPr>
        <p:spPr>
          <a:xfrm>
            <a:off x="9002333" y="2511380"/>
            <a:ext cx="3125274" cy="3889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b-NO" dirty="0"/>
              <a:t>Eksisterer, men benyttes ikke foreløpig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20E3D106-229D-4BF0-8031-2390BD10615D}"/>
              </a:ext>
            </a:extLst>
          </p:cNvPr>
          <p:cNvSpPr/>
          <p:nvPr/>
        </p:nvSpPr>
        <p:spPr>
          <a:xfrm>
            <a:off x="3087175" y="3429000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Selskapsapplikasjon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469690DE-E1CB-405F-9AC8-E6AA1B826455}"/>
              </a:ext>
            </a:extLst>
          </p:cNvPr>
          <p:cNvSpPr/>
          <p:nvPr/>
        </p:nvSpPr>
        <p:spPr>
          <a:xfrm>
            <a:off x="9118781" y="3429000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/>
              <a:t>Vedlikeholdsapplikasjon</a:t>
            </a:r>
            <a:endParaRPr lang="nb-NO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F09BC78-7EE1-43DF-983A-16C0E1CA24DC}"/>
              </a:ext>
            </a:extLst>
          </p:cNvPr>
          <p:cNvSpPr/>
          <p:nvPr/>
        </p:nvSpPr>
        <p:spPr>
          <a:xfrm>
            <a:off x="6096000" y="3432220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Sponsorapplikasjon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0C83F2B-B4E5-4A33-8EC9-1A0FA325AB19}"/>
              </a:ext>
            </a:extLst>
          </p:cNvPr>
          <p:cNvSpPr/>
          <p:nvPr/>
        </p:nvSpPr>
        <p:spPr>
          <a:xfrm>
            <a:off x="3087175" y="5090200"/>
            <a:ext cx="2811349" cy="111097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Medlem, </a:t>
            </a:r>
            <a:r>
              <a:rPr lang="nb-NO" dirty="0" err="1"/>
              <a:t>arrangem</a:t>
            </a:r>
            <a:r>
              <a:rPr lang="nb-NO" dirty="0"/>
              <a:t>, selskap og sponsor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297E980B-9E09-4066-81D5-A92C21BF15FF}"/>
              </a:ext>
            </a:extLst>
          </p:cNvPr>
          <p:cNvSpPr/>
          <p:nvPr/>
        </p:nvSpPr>
        <p:spPr>
          <a:xfrm>
            <a:off x="9610056" y="5090200"/>
            <a:ext cx="1828800" cy="111097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PVS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6890C9-AD68-438E-A87A-7E03291B5F71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1470069" y="4291884"/>
            <a:ext cx="3022781" cy="1076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DCBA0-C36D-4041-8FFB-26173A871D4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4492850" y="4295104"/>
            <a:ext cx="3008825" cy="1072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044C57-8444-47F8-B783-56BB0F51DD5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92850" y="4291884"/>
            <a:ext cx="0" cy="1076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A6C4B2-4237-4DF5-AB8D-48309CFB1F7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518017" y="4291884"/>
            <a:ext cx="6439" cy="798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ABDCE4-6A93-4BB6-908F-EF4628DF1375}"/>
              </a:ext>
            </a:extLst>
          </p:cNvPr>
          <p:cNvSpPr txBox="1"/>
          <p:nvPr/>
        </p:nvSpPr>
        <p:spPr>
          <a:xfrm>
            <a:off x="955983" y="2845176"/>
            <a:ext cx="707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Applikasjonene finnes på hver brukers PC, og alle kan benytte de samtidig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8B87B-E1BE-4183-A9EA-CA74C5199787}"/>
              </a:ext>
            </a:extLst>
          </p:cNvPr>
          <p:cNvSpPr txBox="1"/>
          <p:nvPr/>
        </p:nvSpPr>
        <p:spPr>
          <a:xfrm>
            <a:off x="1881171" y="6308209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Dataene er lagret på en SQL Server database på nettet</a:t>
            </a:r>
          </a:p>
        </p:txBody>
      </p:sp>
    </p:spTree>
    <p:extLst>
      <p:ext uri="{BB962C8B-B14F-4D97-AF65-F5344CB8AC3E}">
        <p14:creationId xmlns:p14="http://schemas.microsoft.com/office/powerpoint/2010/main" val="406381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A3FE-5C41-4334-AAC8-C8564A5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Brukernes applikasjons og datatilgang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5654A387-E4B8-4604-9E85-A551C3642705}"/>
              </a:ext>
            </a:extLst>
          </p:cNvPr>
          <p:cNvSpPr/>
          <p:nvPr/>
        </p:nvSpPr>
        <p:spPr>
          <a:xfrm>
            <a:off x="1897927" y="3727081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Administrasjonsapplikasjon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F8DF537-9609-41A8-A259-813FEFE511A5}"/>
              </a:ext>
            </a:extLst>
          </p:cNvPr>
          <p:cNvSpPr/>
          <p:nvPr/>
        </p:nvSpPr>
        <p:spPr>
          <a:xfrm>
            <a:off x="8809895" y="3721327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Selskapsapplikasjon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5B9721FB-9AD1-40B9-9A28-C97B6D425254}"/>
              </a:ext>
            </a:extLst>
          </p:cNvPr>
          <p:cNvSpPr/>
          <p:nvPr/>
        </p:nvSpPr>
        <p:spPr>
          <a:xfrm>
            <a:off x="5903046" y="3727081"/>
            <a:ext cx="2811350" cy="86288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Sponsorapplikasjon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E1BF9C85-F617-4146-B98A-B8D7D2DB7A5D}"/>
              </a:ext>
            </a:extLst>
          </p:cNvPr>
          <p:cNvSpPr/>
          <p:nvPr/>
        </p:nvSpPr>
        <p:spPr>
          <a:xfrm>
            <a:off x="3672789" y="5065126"/>
            <a:ext cx="2811349" cy="111097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Medlem, </a:t>
            </a:r>
            <a:r>
              <a:rPr lang="nb-NO" dirty="0" err="1"/>
              <a:t>arrangem</a:t>
            </a:r>
            <a:r>
              <a:rPr lang="nb-NO" dirty="0"/>
              <a:t>, selskap og sponsor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6C4A51-1D64-4722-98BA-2B42661161B4}"/>
              </a:ext>
            </a:extLst>
          </p:cNvPr>
          <p:cNvGrpSpPr/>
          <p:nvPr/>
        </p:nvGrpSpPr>
        <p:grpSpPr>
          <a:xfrm>
            <a:off x="706653" y="2069942"/>
            <a:ext cx="1484445" cy="961761"/>
            <a:chOff x="706653" y="2069942"/>
            <a:chExt cx="1484445" cy="961761"/>
          </a:xfrm>
        </p:grpSpPr>
        <p:sp>
          <p:nvSpPr>
            <p:cNvPr id="36" name="Smiley Face 35">
              <a:extLst>
                <a:ext uri="{FF2B5EF4-FFF2-40B4-BE49-F238E27FC236}">
                  <a16:creationId xmlns:a16="http://schemas.microsoft.com/office/drawing/2014/main" id="{BD80A30E-A731-4C71-AABE-67720FDE2767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9EACCA-EFDB-4BB0-9EC6-B21CE4A94FAF}"/>
                </a:ext>
              </a:extLst>
            </p:cNvPr>
            <p:cNvSpPr txBox="1"/>
            <p:nvPr/>
          </p:nvSpPr>
          <p:spPr>
            <a:xfrm>
              <a:off x="706653" y="2662371"/>
              <a:ext cx="1484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Medlemsansv</a:t>
              </a:r>
              <a:endParaRPr lang="nb-NO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D45BD5-06B6-4A28-8EC3-94EE4D74D554}"/>
              </a:ext>
            </a:extLst>
          </p:cNvPr>
          <p:cNvGrpSpPr/>
          <p:nvPr/>
        </p:nvGrpSpPr>
        <p:grpSpPr>
          <a:xfrm>
            <a:off x="10510555" y="2069942"/>
            <a:ext cx="970330" cy="961761"/>
            <a:chOff x="963708" y="2069942"/>
            <a:chExt cx="970330" cy="961761"/>
          </a:xfrm>
        </p:grpSpPr>
        <p:sp>
          <p:nvSpPr>
            <p:cNvPr id="39" name="Smiley Face 38">
              <a:extLst>
                <a:ext uri="{FF2B5EF4-FFF2-40B4-BE49-F238E27FC236}">
                  <a16:creationId xmlns:a16="http://schemas.microsoft.com/office/drawing/2014/main" id="{9AF329C5-4F5E-489A-9887-BF27B6BE1A50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0E88A8-0DCF-43BD-97EC-6425417A5020}"/>
                </a:ext>
              </a:extLst>
            </p:cNvPr>
            <p:cNvSpPr txBox="1"/>
            <p:nvPr/>
          </p:nvSpPr>
          <p:spPr>
            <a:xfrm>
              <a:off x="963708" y="2662371"/>
              <a:ext cx="97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Catering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580942-97A8-4241-B0BF-B655D444F90B}"/>
              </a:ext>
            </a:extLst>
          </p:cNvPr>
          <p:cNvGrpSpPr/>
          <p:nvPr/>
        </p:nvGrpSpPr>
        <p:grpSpPr>
          <a:xfrm>
            <a:off x="2463665" y="2069942"/>
            <a:ext cx="1679883" cy="961761"/>
            <a:chOff x="608936" y="2069942"/>
            <a:chExt cx="1679883" cy="961761"/>
          </a:xfrm>
        </p:grpSpPr>
        <p:sp>
          <p:nvSpPr>
            <p:cNvPr id="42" name="Smiley Face 41">
              <a:extLst>
                <a:ext uri="{FF2B5EF4-FFF2-40B4-BE49-F238E27FC236}">
                  <a16:creationId xmlns:a16="http://schemas.microsoft.com/office/drawing/2014/main" id="{FADCBC3E-2896-4C2D-A33E-806A0E2B016F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A095DA-5CA5-423A-B645-69BB31CB19CA}"/>
                </a:ext>
              </a:extLst>
            </p:cNvPr>
            <p:cNvSpPr txBox="1"/>
            <p:nvPr/>
          </p:nvSpPr>
          <p:spPr>
            <a:xfrm>
              <a:off x="608936" y="2662371"/>
              <a:ext cx="1679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Påmeldingsansv</a:t>
              </a:r>
              <a:endParaRPr lang="nb-NO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F565F5-488F-4455-B58C-898714242396}"/>
              </a:ext>
            </a:extLst>
          </p:cNvPr>
          <p:cNvGrpSpPr/>
          <p:nvPr/>
        </p:nvGrpSpPr>
        <p:grpSpPr>
          <a:xfrm>
            <a:off x="6625783" y="2079864"/>
            <a:ext cx="1365887" cy="961761"/>
            <a:chOff x="765935" y="2069942"/>
            <a:chExt cx="1365887" cy="961761"/>
          </a:xfrm>
        </p:grpSpPr>
        <p:sp>
          <p:nvSpPr>
            <p:cNvPr id="45" name="Smiley Face 44">
              <a:extLst>
                <a:ext uri="{FF2B5EF4-FFF2-40B4-BE49-F238E27FC236}">
                  <a16:creationId xmlns:a16="http://schemas.microsoft.com/office/drawing/2014/main" id="{49FBCAA0-F598-4CFA-B84B-3322BE037C00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C5D839-5BB2-462A-A8C9-EC51C5EA1A60}"/>
                </a:ext>
              </a:extLst>
            </p:cNvPr>
            <p:cNvSpPr txBox="1"/>
            <p:nvPr/>
          </p:nvSpPr>
          <p:spPr>
            <a:xfrm>
              <a:off x="765935" y="2662371"/>
              <a:ext cx="1365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Sponsoransv</a:t>
              </a:r>
              <a:endParaRPr lang="nb-NO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602954-6C61-4A18-AE6D-BAB110EA230E}"/>
              </a:ext>
            </a:extLst>
          </p:cNvPr>
          <p:cNvGrpSpPr/>
          <p:nvPr/>
        </p:nvGrpSpPr>
        <p:grpSpPr>
          <a:xfrm>
            <a:off x="4441103" y="2079864"/>
            <a:ext cx="1760162" cy="961761"/>
            <a:chOff x="568799" y="2069942"/>
            <a:chExt cx="1760162" cy="961761"/>
          </a:xfrm>
        </p:grpSpPr>
        <p:sp>
          <p:nvSpPr>
            <p:cNvPr id="48" name="Smiley Face 47">
              <a:extLst>
                <a:ext uri="{FF2B5EF4-FFF2-40B4-BE49-F238E27FC236}">
                  <a16:creationId xmlns:a16="http://schemas.microsoft.com/office/drawing/2014/main" id="{1B224A5D-836F-4029-9A7F-B59D55E8878A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316E7-A75C-4F8A-9464-093ACE0598D0}"/>
                </a:ext>
              </a:extLst>
            </p:cNvPr>
            <p:cNvSpPr txBox="1"/>
            <p:nvPr/>
          </p:nvSpPr>
          <p:spPr>
            <a:xfrm>
              <a:off x="568799" y="2662371"/>
              <a:ext cx="1760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Bemanningsansv</a:t>
              </a:r>
              <a:endParaRPr lang="nb-NO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5ECF12-9DE8-47A4-8AB1-8609360A1565}"/>
              </a:ext>
            </a:extLst>
          </p:cNvPr>
          <p:cNvGrpSpPr/>
          <p:nvPr/>
        </p:nvGrpSpPr>
        <p:grpSpPr>
          <a:xfrm>
            <a:off x="8416178" y="2069942"/>
            <a:ext cx="1392754" cy="961761"/>
            <a:chOff x="752503" y="2069942"/>
            <a:chExt cx="1392754" cy="961761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D93EF49B-1693-4E86-A810-8079030F818D}"/>
                </a:ext>
              </a:extLst>
            </p:cNvPr>
            <p:cNvSpPr/>
            <p:nvPr/>
          </p:nvSpPr>
          <p:spPr>
            <a:xfrm>
              <a:off x="1146220" y="2069942"/>
              <a:ext cx="605307" cy="592429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C47478-68DF-433F-9558-65248A25B860}"/>
                </a:ext>
              </a:extLst>
            </p:cNvPr>
            <p:cNvSpPr txBox="1"/>
            <p:nvPr/>
          </p:nvSpPr>
          <p:spPr>
            <a:xfrm>
              <a:off x="752503" y="2662371"/>
              <a:ext cx="13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 err="1"/>
                <a:t>Selskapsansv</a:t>
              </a:r>
              <a:endParaRPr lang="nb-NO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21B4B-43DF-4486-9EE2-DFF5FF4C9C7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303602" y="3041625"/>
            <a:ext cx="0" cy="685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4A95FC-08CE-450B-9DE8-7CC401BDAF2E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3303602" y="4589965"/>
            <a:ext cx="1774862" cy="752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115937-C17C-4D4E-945C-233244DD479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078464" y="4589965"/>
            <a:ext cx="2230257" cy="752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22F547-C1BB-4B99-AD42-03CBFEE6C03F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5078464" y="4584211"/>
            <a:ext cx="5137106" cy="758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F5D886-1533-4937-991C-6822E197816A}"/>
              </a:ext>
            </a:extLst>
          </p:cNvPr>
          <p:cNvCxnSpPr>
            <a:cxnSpLocks/>
            <a:stCxn id="49" idx="2"/>
            <a:endCxn id="29" idx="0"/>
          </p:cNvCxnSpPr>
          <p:nvPr/>
        </p:nvCxnSpPr>
        <p:spPr>
          <a:xfrm flipH="1">
            <a:off x="3303602" y="3041625"/>
            <a:ext cx="2017582" cy="685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1E10ED-ADB4-4DA4-8E3F-6044FCD78E46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1448876" y="3031703"/>
            <a:ext cx="1854726" cy="695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25BE65-B7A1-4A12-927A-78A7DFCC8505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 flipH="1">
            <a:off x="7308721" y="3041625"/>
            <a:ext cx="6" cy="685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BDB7F32-03C9-4A5C-BF33-A6599B2A6E86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>
            <a:off x="9112555" y="3031703"/>
            <a:ext cx="1103015" cy="689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985632-D178-419F-98C8-145BFC812B27}"/>
              </a:ext>
            </a:extLst>
          </p:cNvPr>
          <p:cNvCxnSpPr>
            <a:cxnSpLocks/>
            <a:stCxn id="40" idx="2"/>
            <a:endCxn id="30" idx="0"/>
          </p:cNvCxnSpPr>
          <p:nvPr/>
        </p:nvCxnSpPr>
        <p:spPr>
          <a:xfrm flipH="1">
            <a:off x="10215570" y="3031703"/>
            <a:ext cx="780150" cy="689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SLIK FUNKER DET</vt:lpstr>
      <vt:lpstr>Bruksområdenes brukere - eksempler</vt:lpstr>
      <vt:lpstr>Venneforeningens applikasjoner</vt:lpstr>
      <vt:lpstr>Brukernes applikasjons og datatilgang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SLIK FUNKER DET</dc:title>
  <dc:creator>Gerhard B Ihlen</dc:creator>
  <cp:lastModifiedBy>Gerhard B Ihlen</cp:lastModifiedBy>
  <cp:revision>6</cp:revision>
  <dcterms:created xsi:type="dcterms:W3CDTF">2020-06-29T08:31:00Z</dcterms:created>
  <dcterms:modified xsi:type="dcterms:W3CDTF">2020-07-02T13:31:16Z</dcterms:modified>
</cp:coreProperties>
</file>