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12" r:id="rId1"/>
  </p:sldMasterIdLst>
  <p:notesMasterIdLst>
    <p:notesMasterId r:id="rId8"/>
  </p:notesMasterIdLst>
  <p:sldIdLst>
    <p:sldId id="256" r:id="rId2"/>
    <p:sldId id="394" r:id="rId3"/>
    <p:sldId id="277" r:id="rId4"/>
    <p:sldId id="395" r:id="rId5"/>
    <p:sldId id="396" r:id="rId6"/>
    <p:sldId id="397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6CCFF"/>
    <a:srgbClr val="DAE3F3"/>
    <a:srgbClr val="C0C0C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4BACB-21E8-425B-B4A0-333ED20CDB4B}" v="1" dt="2020-06-24T16:11:30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 autoAdjust="0"/>
    <p:restoredTop sz="96106" autoAdjust="0"/>
  </p:normalViewPr>
  <p:slideViewPr>
    <p:cSldViewPr showGuides="1"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9C3DA-F295-4F32-80E1-26BEA5E6CC86}" type="datetimeFigureOut">
              <a:rPr lang="nb-NO" smtClean="0"/>
              <a:t>08.10.2020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F00E7-D993-4851-B9A9-A2D591ECE46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6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A0CA-E37E-4A99-BF96-CE55EAE9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537C-4BA9-42A8-A927-C1F30ADA1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E461-6D02-4349-A8B8-498EC8C9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9DC2-A48C-4627-A55E-48AD9B40F811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0B9F-4F5F-4324-8C41-9ACEC938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8C76-2D8F-40F4-881C-DF15E8A9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F43C-5133-464E-AB52-6B53DAF3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6DCF5-7F3B-4813-9AA1-74EB48783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8D4D-BB5D-4485-91ED-CAC407B4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DD4-030C-4AC5-84E5-61AB9D17FD1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4488-C09F-4499-8C18-08D8A6A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C1B5-B520-49E2-8894-ACC17D05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0451-E047-4118-A811-127579F23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B234-A1BA-4CA2-BAB3-0759788A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E60-7106-4F96-868E-4CE1C3E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EB-F617-40C5-A9A9-2E29CF926E8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07B0-9366-45D6-AE05-C98AA36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17E9-0E44-46B8-8784-AA5EB01C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4FA4-29A6-4142-8EF9-279C3E98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5955-077F-4D4B-BD8F-50DE8456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193A-8914-494B-A62D-47F6436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9AAE-C3A5-4B4A-9754-0EA83A37730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1EA1-E73F-4890-9B17-8ECF2B0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9AEB-546A-4DD1-9379-86BB1A31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6BC1-793B-410F-926B-46A3B6FA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56A1-0F40-410B-8C7D-4A77F610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0CF7-1E4D-47CC-A698-B71A97C2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750-DF3C-47A9-9584-7B28854D185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60EA-3EB2-4A4A-9FA8-41E03E0A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87D4-70FB-42ED-87F4-ACBE9981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23F6-8121-4972-9968-C46C9558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4927-BB9F-431D-903A-3BD014415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C34D0-E013-4BDB-A21B-712C50D1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00F9-6F5B-4533-86E7-BDA8A652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3E3A-A7DB-4895-90EE-10A058D1989E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7F075-173C-4B2E-AED7-2C00465A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1838-B4E2-4F8B-8AC5-F74D8D32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6E46-42EA-4664-B839-9AF6DFD6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8A51-E59C-47D4-B4AA-2D05A9D25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E371-6ACD-43AF-8094-91D456CA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CB787-53F2-4220-825F-DC5E63DB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5913D-8B9B-47E5-AF0E-1D40C211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0DB98-58F2-4527-BC01-0DCFDA80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FE72-D8A4-4D40-AA79-0A5C304955E3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AA74F-C2BF-4F7B-93E3-694CCE79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FFE14-23D3-41DE-BAD3-D04113D7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7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BC5-C554-4D64-89A2-4718FCA7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1C1A3-CA43-4870-9EF6-8E121059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923-9055-433D-9275-FE7D0C90D0B1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418E1-5258-4112-A1BB-BFA14C28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E2E2E-B232-42EB-A4F7-0D4CBB8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45CC6-1D33-47DB-BBDF-AABC6D98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CA65-6CCC-4EBF-8A55-8ED12E902C21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C5E5C-E79F-4DAD-ADD2-8F3D6C36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EA0D-94A7-4DE3-8EB4-336FBEF8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0AA5-12EA-410A-A2C4-5C3E5BED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3CA-EA21-42F6-A2EE-50091F8A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173D3-067C-44B6-997F-1E4D6CBB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46C1A-0FB9-470B-9C8B-ED588188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A1B0-F786-404D-B669-D6CCFE45917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0AFD-5405-4AA9-B194-1FBD5E79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D02E-994A-4B19-8DD2-9423BAE0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6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BDBD-4555-4E4C-8F3F-11703B6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CEDD5-A4E4-4920-86AF-4BDC73FE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4222C-95D1-4203-9172-D09D9914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F7C8-A73D-46DF-85AB-554A1B5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9733-7ECD-48B0-BB15-78A11AB46A73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3298-8B72-4CBB-BC57-27723621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326BE-3236-47FD-9064-C2880A67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64859-44EE-4C0F-A9DD-6A612F3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454E3-013E-4A2C-8E89-2BA27463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51D5-0918-4536-9140-DD2B25BC2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ABA9-B924-4EF6-8898-9B43164F1EF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508A-A5CD-48BD-A4B7-FF4C0A6C8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79D6-CD77-4672-94C9-D28497E4D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09000"/>
            <a:ext cx="7766936" cy="2078732"/>
          </a:xfrm>
        </p:spPr>
        <p:txBody>
          <a:bodyPr>
            <a:normAutofit fontScale="90000"/>
          </a:bodyPr>
          <a:lstStyle/>
          <a:p>
            <a:r>
              <a:rPr lang="nb-NO" dirty="0"/>
              <a:t>Programvare</a:t>
            </a:r>
            <a:br>
              <a:rPr lang="nb-NO" dirty="0"/>
            </a:br>
            <a:r>
              <a:rPr lang="nb-NO" dirty="0"/>
              <a:t>overtatt fra </a:t>
            </a:r>
            <a:br>
              <a:rPr lang="nb-NO" dirty="0"/>
            </a:br>
            <a:r>
              <a:rPr lang="nb-NO" dirty="0"/>
              <a:t>Fartøylaget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788999"/>
            <a:ext cx="7766936" cy="1358733"/>
          </a:xfrm>
        </p:spPr>
        <p:txBody>
          <a:bodyPr>
            <a:noAutofit/>
          </a:bodyPr>
          <a:lstStyle/>
          <a:p>
            <a:r>
              <a:rPr lang="nb-NO" sz="3600" dirty="0"/>
              <a:t>Gerhard B Ihlen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A4482-29BC-4D58-BC46-82CF7F464E23}"/>
              </a:ext>
            </a:extLst>
          </p:cNvPr>
          <p:cNvSpPr txBox="1"/>
          <p:nvPr/>
        </p:nvSpPr>
        <p:spPr>
          <a:xfrm>
            <a:off x="4606883" y="5395002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>
                <a:solidFill>
                  <a:srgbClr val="4472C4"/>
                </a:solidFill>
              </a:rPr>
              <a:t>Ajour pr 9 </a:t>
            </a:r>
            <a:r>
              <a:rPr lang="nb-NO" dirty="0" err="1">
                <a:solidFill>
                  <a:srgbClr val="4472C4"/>
                </a:solidFill>
              </a:rPr>
              <a:t>okt</a:t>
            </a:r>
            <a:r>
              <a:rPr lang="nb-NO" dirty="0">
                <a:solidFill>
                  <a:srgbClr val="4472C4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4507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F896-5D60-4B70-A106-8225C5A0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2E1-3659-49B4-8D2D-8CF574F0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Programvare</a:t>
            </a:r>
          </a:p>
          <a:p>
            <a:pPr lvl="1"/>
            <a:r>
              <a:rPr lang="nb-NO" dirty="0"/>
              <a:t>Databaser for ubegrenset antall samtidige brukere basert på Microsoft SQL Server (full bedriftsversjon), og med brukergrensesnitt basert på Microsoft Access:</a:t>
            </a:r>
          </a:p>
          <a:p>
            <a:pPr lvl="2"/>
            <a:r>
              <a:rPr lang="nb-NO" dirty="0"/>
              <a:t>Administrasjonsdatabase av medlemmer/tidligere medlemmer/gjester, samt alle typer arrangementer i venneforeningens regi.</a:t>
            </a:r>
          </a:p>
          <a:p>
            <a:pPr lvl="2"/>
            <a:r>
              <a:rPr lang="nb-NO" dirty="0"/>
              <a:t>Selskapsdatabase for eksterne og interne selskaper om bord i fartøyet. (Inngår i </a:t>
            </a:r>
            <a:r>
              <a:rPr lang="nb-NO" dirty="0" err="1"/>
              <a:t>administrasjonsdatabsen</a:t>
            </a:r>
            <a:r>
              <a:rPr lang="nb-NO" dirty="0"/>
              <a:t>)</a:t>
            </a:r>
          </a:p>
          <a:p>
            <a:pPr lvl="2"/>
            <a:r>
              <a:rPr lang="nb-NO" dirty="0" err="1"/>
              <a:t>Vedlikeholdsdatabase</a:t>
            </a:r>
            <a:r>
              <a:rPr lang="nb-NO" dirty="0"/>
              <a:t> for alt planlagt vedlikehold i alle fartøyets detaljer.</a:t>
            </a:r>
          </a:p>
          <a:p>
            <a:pPr lvl="2"/>
            <a:r>
              <a:rPr lang="nb-NO" dirty="0"/>
              <a:t>Ved endringer av programvaren oppdateres brukerens installerte applikasjon automatisk.</a:t>
            </a:r>
          </a:p>
          <a:p>
            <a:pPr lvl="1"/>
            <a:r>
              <a:rPr lang="nb-NO" dirty="0"/>
              <a:t>Distribusjonsprogramvare for utsending av epost til medlemmer, med filtre.</a:t>
            </a:r>
          </a:p>
          <a:p>
            <a:r>
              <a:rPr lang="nb-NO" dirty="0"/>
              <a:t>Leieavtaler (overførbare fra FL) med:</a:t>
            </a:r>
          </a:p>
          <a:p>
            <a:pPr lvl="1"/>
            <a:r>
              <a:rPr lang="nb-NO" dirty="0"/>
              <a:t>Microsoft konto for leie av MS Office 365 (m314alta@live.no)</a:t>
            </a:r>
          </a:p>
          <a:p>
            <a:pPr lvl="1"/>
            <a:r>
              <a:rPr lang="nb-NO" dirty="0" err="1"/>
              <a:t>ProIsp</a:t>
            </a:r>
            <a:r>
              <a:rPr lang="nb-NO" dirty="0"/>
              <a:t> for leie av Webhotell (epost og hjemmeside)</a:t>
            </a:r>
          </a:p>
          <a:p>
            <a:pPr lvl="1"/>
            <a:r>
              <a:rPr lang="nb-NO" dirty="0"/>
              <a:t>Google-konto (m314alta@gmail.com)</a:t>
            </a:r>
          </a:p>
          <a:p>
            <a:pPr lvl="1"/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DFDB3-DAFA-4673-BC63-BF35CEF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FF374-E788-47F9-AC3A-A820DC17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136525"/>
            <a:ext cx="8596668" cy="483771"/>
          </a:xfrm>
        </p:spPr>
        <p:txBody>
          <a:bodyPr>
            <a:normAutofit fontScale="90000"/>
          </a:bodyPr>
          <a:lstStyle/>
          <a:p>
            <a:r>
              <a:rPr lang="nb-NO" dirty="0"/>
              <a:t>Innholdet</a:t>
            </a:r>
            <a:r>
              <a:rPr lang="en-US" dirty="0"/>
              <a:t> av </a:t>
            </a:r>
            <a:r>
              <a:rPr lang="en-US" dirty="0" err="1"/>
              <a:t>administrasjonsdatabasen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000" y="1260687"/>
            <a:ext cx="5181600" cy="4727963"/>
          </a:xfrm>
        </p:spPr>
        <p:txBody>
          <a:bodyPr>
            <a:noAutofit/>
          </a:bodyPr>
          <a:lstStyle/>
          <a:p>
            <a:r>
              <a:rPr lang="nb-NO" sz="2000" dirty="0"/>
              <a:t>Medlemsadministrasjon (og andre personer) </a:t>
            </a:r>
          </a:p>
          <a:p>
            <a:pPr lvl="1"/>
            <a:r>
              <a:rPr lang="nb-NO" sz="1600" dirty="0"/>
              <a:t>Medlemmer/person  opplysninger</a:t>
            </a:r>
          </a:p>
          <a:p>
            <a:pPr lvl="1"/>
            <a:r>
              <a:rPr lang="nb-NO" sz="1600" dirty="0"/>
              <a:t>Kvalifikasjoner</a:t>
            </a:r>
          </a:p>
          <a:p>
            <a:pPr lvl="1"/>
            <a:r>
              <a:rPr lang="nb-NO" sz="1600" dirty="0"/>
              <a:t>Effekter som er utlånt </a:t>
            </a:r>
          </a:p>
          <a:p>
            <a:pPr lvl="1"/>
            <a:r>
              <a:rPr lang="nb-NO" sz="1600" dirty="0"/>
              <a:t>Stambesetning</a:t>
            </a:r>
          </a:p>
          <a:p>
            <a:pPr lvl="1"/>
            <a:r>
              <a:rPr lang="nb-NO" sz="1600" dirty="0"/>
              <a:t>Funksjonalitet for eksport av medlemsdata til regneark</a:t>
            </a:r>
          </a:p>
          <a:p>
            <a:pPr lvl="1"/>
            <a:endParaRPr lang="nb-NO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50641-D3D9-41B2-85E3-AE52D236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69614"/>
            <a:ext cx="5181600" cy="454570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nb-NO" sz="2000" dirty="0"/>
              <a:t>Arrangementsdeltagelse og tilhørende detaljer</a:t>
            </a:r>
          </a:p>
          <a:p>
            <a:pPr lvl="1"/>
            <a:r>
              <a:rPr lang="nb-NO" sz="1600" dirty="0"/>
              <a:t>Registrere/oversikt påmeldinger </a:t>
            </a:r>
          </a:p>
          <a:p>
            <a:pPr lvl="1"/>
            <a:r>
              <a:rPr lang="nb-NO" sz="1600" dirty="0"/>
              <a:t>Køytildeling</a:t>
            </a:r>
          </a:p>
          <a:p>
            <a:pPr lvl="1"/>
            <a:r>
              <a:rPr lang="nb-NO" sz="1600" dirty="0"/>
              <a:t>Generalrulle </a:t>
            </a:r>
          </a:p>
          <a:p>
            <a:pPr lvl="1"/>
            <a:r>
              <a:rPr lang="nb-NO" sz="1600" dirty="0"/>
              <a:t>Dagsprogram og landvakter  </a:t>
            </a:r>
          </a:p>
          <a:p>
            <a:pPr lvl="1"/>
            <a:r>
              <a:rPr lang="nb-NO" sz="1600" dirty="0"/>
              <a:t>Dugnader </a:t>
            </a:r>
          </a:p>
          <a:p>
            <a:pPr lvl="1"/>
            <a:r>
              <a:rPr lang="nb-NO" sz="1600" dirty="0"/>
              <a:t>Parkeringssøknader </a:t>
            </a:r>
          </a:p>
          <a:p>
            <a:pPr lvl="1"/>
            <a:r>
              <a:rPr lang="nb-NO" sz="1600" dirty="0" err="1"/>
              <a:t>Gangetid</a:t>
            </a:r>
            <a:r>
              <a:rPr lang="nb-NO" sz="1600" dirty="0"/>
              <a:t> og utseilt distanse</a:t>
            </a:r>
          </a:p>
          <a:p>
            <a:pPr lvl="1"/>
            <a:r>
              <a:rPr lang="nb-NO" sz="1600" dirty="0"/>
              <a:t>Felles oversikt selskaper og arrangementer, (unngå kollisjon) i rapport og kalenderformat</a:t>
            </a:r>
          </a:p>
          <a:p>
            <a:pPr lvl="1"/>
            <a:r>
              <a:rPr lang="nb-NO" sz="1600" dirty="0"/>
              <a:t>Medlemskort</a:t>
            </a:r>
          </a:p>
          <a:p>
            <a:pPr marL="457200" lvl="1" indent="0">
              <a:buNone/>
            </a:pPr>
            <a:endParaRPr lang="nb-N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B8AFAE-610F-4AC7-8D25-31D8899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19B1D-071B-4C6E-9462-5976B4A984AB}"/>
              </a:ext>
            </a:extLst>
          </p:cNvPr>
          <p:cNvSpPr/>
          <p:nvPr/>
        </p:nvSpPr>
        <p:spPr>
          <a:xfrm>
            <a:off x="1056000" y="3069000"/>
            <a:ext cx="5181600" cy="12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Felles datagrunnlag muliggjør effektiv administrasjon av følgende:</a:t>
            </a:r>
          </a:p>
        </p:txBody>
      </p:sp>
    </p:spTree>
    <p:extLst>
      <p:ext uri="{BB962C8B-B14F-4D97-AF65-F5344CB8AC3E}">
        <p14:creationId xmlns:p14="http://schemas.microsoft.com/office/powerpoint/2010/main" val="22638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136525"/>
            <a:ext cx="8596668" cy="483771"/>
          </a:xfrm>
        </p:spPr>
        <p:txBody>
          <a:bodyPr>
            <a:normAutofit fontScale="90000"/>
          </a:bodyPr>
          <a:lstStyle/>
          <a:p>
            <a:r>
              <a:rPr lang="nb-NO" dirty="0"/>
              <a:t>Innholdet</a:t>
            </a:r>
            <a:r>
              <a:rPr lang="en-US" dirty="0"/>
              <a:t> av </a:t>
            </a:r>
            <a:r>
              <a:rPr lang="en-US" dirty="0" err="1"/>
              <a:t>selskapsdatabasen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50641-D3D9-41B2-85E3-AE52D236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6000" y="1269614"/>
            <a:ext cx="7521600" cy="454570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nb-NO" dirty="0"/>
              <a:t>Kundeoversikt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Felles oversikt selskaper og arrangementer, (unngå kollisjon) i rapport og kalenderformat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Selskaper</a:t>
            </a:r>
          </a:p>
          <a:p>
            <a:pPr lvl="1"/>
            <a:r>
              <a:rPr lang="nb-NO" sz="1800" dirty="0"/>
              <a:t>Bestillinger</a:t>
            </a:r>
          </a:p>
          <a:p>
            <a:pPr lvl="1"/>
            <a:r>
              <a:rPr lang="nb-NO" sz="1800" dirty="0"/>
              <a:t>Ansvarshavende</a:t>
            </a:r>
          </a:p>
          <a:p>
            <a:pPr lvl="1"/>
            <a:r>
              <a:rPr lang="nb-NO" sz="1800" dirty="0"/>
              <a:t>Meny</a:t>
            </a:r>
          </a:p>
          <a:p>
            <a:pPr lvl="1"/>
            <a:r>
              <a:rPr lang="nb-NO" sz="1800" dirty="0"/>
              <a:t>Konsum</a:t>
            </a:r>
          </a:p>
          <a:p>
            <a:pPr lvl="1"/>
            <a:r>
              <a:rPr lang="nb-NO" sz="1800" dirty="0"/>
              <a:t>Fakturering, også oppdelbar mellom kontant/VIPPS og faktura</a:t>
            </a:r>
          </a:p>
          <a:p>
            <a:pPr lvl="1"/>
            <a:r>
              <a:rPr lang="nb-NO" sz="1800" dirty="0"/>
              <a:t>Automatisert epost til bl.a. stuert, NK, regnskap for ordrebekreftelser (foreløpig/endelig), fakturagrunnlag og/eller faktura/regning. </a:t>
            </a:r>
          </a:p>
          <a:p>
            <a:pPr lvl="1"/>
            <a:r>
              <a:rPr lang="nb-NO" sz="1800" dirty="0"/>
              <a:t>Varelager</a:t>
            </a:r>
          </a:p>
          <a:p>
            <a:pPr lvl="1"/>
            <a:r>
              <a:rPr lang="nb-NO" sz="1800" dirty="0"/>
              <a:t>Opptelling/korreksjoner til varelager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B8AFAE-610F-4AC7-8D25-31D8899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19B1D-071B-4C6E-9462-5976B4A984AB}"/>
              </a:ext>
            </a:extLst>
          </p:cNvPr>
          <p:cNvSpPr/>
          <p:nvPr/>
        </p:nvSpPr>
        <p:spPr>
          <a:xfrm>
            <a:off x="336000" y="1629000"/>
            <a:ext cx="3021600" cy="319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Felles datagrunnlag med </a:t>
            </a:r>
            <a:r>
              <a:rPr lang="nb-NO" dirty="0" err="1"/>
              <a:t>admdatabasen</a:t>
            </a:r>
            <a:r>
              <a:rPr lang="nb-NO" dirty="0"/>
              <a:t> muliggjør effektiv administrasjon av følgende:</a:t>
            </a:r>
          </a:p>
        </p:txBody>
      </p:sp>
    </p:spTree>
    <p:extLst>
      <p:ext uri="{BB962C8B-B14F-4D97-AF65-F5344CB8AC3E}">
        <p14:creationId xmlns:p14="http://schemas.microsoft.com/office/powerpoint/2010/main" val="324460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136525"/>
            <a:ext cx="10980000" cy="483771"/>
          </a:xfrm>
        </p:spPr>
        <p:txBody>
          <a:bodyPr>
            <a:normAutofit fontScale="90000"/>
          </a:bodyPr>
          <a:lstStyle/>
          <a:p>
            <a:r>
              <a:rPr lang="nb-NO" dirty="0"/>
              <a:t>Innholdet</a:t>
            </a:r>
            <a:r>
              <a:rPr lang="en-US" dirty="0"/>
              <a:t> av database for </a:t>
            </a:r>
            <a:r>
              <a:rPr lang="en-US" dirty="0" err="1"/>
              <a:t>Planlagt</a:t>
            </a:r>
            <a:r>
              <a:rPr lang="en-US" dirty="0"/>
              <a:t> </a:t>
            </a:r>
            <a:r>
              <a:rPr lang="en-US" dirty="0" err="1"/>
              <a:t>vedlikeholdsystem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50641-D3D9-41B2-85E3-AE52D236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6000" y="1269614"/>
            <a:ext cx="7521600" cy="454570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nb-NO" dirty="0"/>
              <a:t>Oversikt over alle planlagte vedlikeholdsrutiner om bord for alle detaljer, slik Sjøforsvaret har beskrevet og brukt de.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Full nedbrytning av fartøyets detaljers komponenter ned til laveste vedlikeholdsnivå.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Utstedelse av </a:t>
            </a:r>
            <a:r>
              <a:rPr lang="nb-NO" dirty="0" err="1"/>
              <a:t>arbeidsorder</a:t>
            </a:r>
            <a:r>
              <a:rPr lang="nb-NO" dirty="0"/>
              <a:t> og dokkingslister.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Status på utført vedlikehold, med automatisk varsling om "</a:t>
            </a:r>
            <a:r>
              <a:rPr lang="nb-NO" dirty="0" err="1"/>
              <a:t>overdue</a:t>
            </a:r>
            <a:r>
              <a:rPr lang="nb-NO" dirty="0"/>
              <a:t>" elementer. Beskrivelse av "Hvem har gjort hva" samt muligheter for lagring av bilder før/etter. 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Dokument arkiv (scannet)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Reservedelslager/malingsstatus med lokasjon.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Oversikt over alle sertifikater, med varsel om fornyelser.</a:t>
            </a:r>
          </a:p>
          <a:p>
            <a:pPr marL="228600" lvl="1">
              <a:spcBef>
                <a:spcPts val="1000"/>
              </a:spcBef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B8AFAE-610F-4AC7-8D25-31D8899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19B1D-071B-4C6E-9462-5976B4A984AB}"/>
              </a:ext>
            </a:extLst>
          </p:cNvPr>
          <p:cNvSpPr/>
          <p:nvPr/>
        </p:nvSpPr>
        <p:spPr>
          <a:xfrm>
            <a:off x="336000" y="1629000"/>
            <a:ext cx="3021600" cy="34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Felles datagrunnlag med </a:t>
            </a:r>
            <a:r>
              <a:rPr lang="nb-NO" dirty="0" err="1"/>
              <a:t>admdatabasen</a:t>
            </a:r>
            <a:r>
              <a:rPr lang="nb-NO" dirty="0"/>
              <a:t> muliggjør effektiv administrasjon av kvalifisert personell til følgende:</a:t>
            </a:r>
          </a:p>
        </p:txBody>
      </p:sp>
    </p:spTree>
    <p:extLst>
      <p:ext uri="{BB962C8B-B14F-4D97-AF65-F5344CB8AC3E}">
        <p14:creationId xmlns:p14="http://schemas.microsoft.com/office/powerpoint/2010/main" val="2585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749A-1DAD-4CC3-AC1C-8E4B8820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Interimsavtale om </a:t>
            </a:r>
            <a:r>
              <a:rPr lang="nb-NO" dirty="0" err="1"/>
              <a:t>drifting</a:t>
            </a:r>
            <a:r>
              <a:rPr lang="nb-NO" dirty="0"/>
              <a:t>, - så lenge foreningen ønsker det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68E7-1C2E-46E3-9BB9-18129F74C6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SQL Server løper gratis på min  konto på ServeTheWorld – </a:t>
            </a:r>
            <a:r>
              <a:rPr lang="nb-NO" dirty="0" err="1"/>
              <a:t>ProISP</a:t>
            </a:r>
            <a:r>
              <a:rPr lang="nb-NO" dirty="0"/>
              <a:t> kan/vil ikke hoste databaser for eksterne applikasjoner.</a:t>
            </a:r>
          </a:p>
          <a:p>
            <a:r>
              <a:rPr lang="nb-NO" dirty="0"/>
              <a:t>Jeg vedlikeholder / videreutvikler databaseapplikasjonene.</a:t>
            </a:r>
          </a:p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6F58-429D-45E7-AC88-FFD30D65D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Jeg er Webmaster med </a:t>
            </a:r>
            <a:r>
              <a:rPr lang="nb-NO" dirty="0" err="1"/>
              <a:t>WordPress</a:t>
            </a:r>
            <a:r>
              <a:rPr lang="nb-NO" dirty="0"/>
              <a:t> og egenbetalt </a:t>
            </a:r>
            <a:r>
              <a:rPr lang="nb-NO" dirty="0" err="1"/>
              <a:t>Elementor</a:t>
            </a:r>
            <a:r>
              <a:rPr lang="nb-NO" dirty="0"/>
              <a:t> </a:t>
            </a:r>
            <a:r>
              <a:rPr lang="nb-NO" dirty="0" err="1"/>
              <a:t>plug</a:t>
            </a:r>
            <a:r>
              <a:rPr lang="nb-NO" dirty="0"/>
              <a:t>-in for hjemmesidene.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8236-A24C-4D80-92D3-F1CCA676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Begrenset</a:t>
            </a:r>
            <a:r>
              <a:rPr lang="en-US" dirty="0"/>
              <a:t> </a:t>
            </a:r>
            <a:r>
              <a:rPr lang="en-US" dirty="0" err="1"/>
              <a:t>distribusjon</a:t>
            </a:r>
            <a:r>
              <a:rPr lang="en-US" dirty="0"/>
              <a:t>. </a:t>
            </a:r>
            <a:r>
              <a:rPr lang="en-US" dirty="0" err="1"/>
              <a:t>Inneholder</a:t>
            </a:r>
            <a:r>
              <a:rPr lang="en-US" dirty="0"/>
              <a:t> </a:t>
            </a:r>
            <a:r>
              <a:rPr lang="en-US" dirty="0" err="1"/>
              <a:t>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795C-9CA3-4756-9C4E-F4E0D13A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17128</TotalTime>
  <Words>455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Programvare overtatt fra  Fartøylaget</vt:lpstr>
      <vt:lpstr>Liste</vt:lpstr>
      <vt:lpstr>Innholdet av administrasjonsdatabasen</vt:lpstr>
      <vt:lpstr>Innholdet av selskapsdatabasen</vt:lpstr>
      <vt:lpstr>Innholdet av database for Planlagt vedlikeholdsystem</vt:lpstr>
      <vt:lpstr>Interimsavtale om drifting, - så lenge foreningen ønsker det</vt:lpstr>
    </vt:vector>
  </TitlesOfParts>
  <Company>Ressurs Ihlen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Brukerhåndbok</dc:title>
  <dc:creator>Gerhard</dc:creator>
  <cp:lastModifiedBy>Gerhard B Ihlen</cp:lastModifiedBy>
  <cp:revision>249</cp:revision>
  <dcterms:created xsi:type="dcterms:W3CDTF">2014-11-19T19:00:26Z</dcterms:created>
  <dcterms:modified xsi:type="dcterms:W3CDTF">2020-10-08T14:01:18Z</dcterms:modified>
</cp:coreProperties>
</file>