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551" r:id="rId5"/>
    <p:sldId id="548" r:id="rId6"/>
    <p:sldId id="531" r:id="rId7"/>
    <p:sldId id="530" r:id="rId8"/>
    <p:sldId id="533" r:id="rId9"/>
    <p:sldId id="549" r:id="rId10"/>
    <p:sldId id="5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2F21F3"/>
    <a:srgbClr val="F01688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422"/>
  </p:normalViewPr>
  <p:slideViewPr>
    <p:cSldViewPr snapToGrid="0">
      <p:cViewPr varScale="1">
        <p:scale>
          <a:sx n="78" d="100"/>
          <a:sy n="78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nisha Shrestha" userId="a390e466debec3d1" providerId="LiveId" clId="{FA0486BC-2688-4FD3-9B3F-55CE6E19FC18}"/>
    <pc:docChg chg="undo redo custSel addSld delSld modSld sldOrd">
      <pc:chgData name="Krinisha Shrestha" userId="a390e466debec3d1" providerId="LiveId" clId="{FA0486BC-2688-4FD3-9B3F-55CE6E19FC18}" dt="2024-06-07T02:16:34.715" v="296"/>
      <pc:docMkLst>
        <pc:docMk/>
      </pc:docMkLst>
      <pc:sldChg chg="modSp mod">
        <pc:chgData name="Krinisha Shrestha" userId="a390e466debec3d1" providerId="LiveId" clId="{FA0486BC-2688-4FD3-9B3F-55CE6E19FC18}" dt="2024-06-05T15:33:17.980" v="75" actId="20577"/>
        <pc:sldMkLst>
          <pc:docMk/>
          <pc:sldMk cId="1723491119" sldId="530"/>
        </pc:sldMkLst>
        <pc:spChg chg="mod">
          <ac:chgData name="Krinisha Shrestha" userId="a390e466debec3d1" providerId="LiveId" clId="{FA0486BC-2688-4FD3-9B3F-55CE6E19FC18}" dt="2024-06-05T15:33:17.980" v="75" actId="20577"/>
          <ac:spMkLst>
            <pc:docMk/>
            <pc:sldMk cId="1723491119" sldId="530"/>
            <ac:spMk id="5" creationId="{6D211F50-2CA8-213F-67F9-53B5E2380C68}"/>
          </ac:spMkLst>
        </pc:spChg>
      </pc:sldChg>
      <pc:sldChg chg="delSp modSp mod">
        <pc:chgData name="Krinisha Shrestha" userId="a390e466debec3d1" providerId="LiveId" clId="{FA0486BC-2688-4FD3-9B3F-55CE6E19FC18}" dt="2024-06-05T15:40:55.192" v="83" actId="478"/>
        <pc:sldMkLst>
          <pc:docMk/>
          <pc:sldMk cId="3548027083" sldId="531"/>
        </pc:sldMkLst>
        <pc:spChg chg="mod">
          <ac:chgData name="Krinisha Shrestha" userId="a390e466debec3d1" providerId="LiveId" clId="{FA0486BC-2688-4FD3-9B3F-55CE6E19FC18}" dt="2024-06-05T15:31:06.621" v="74" actId="20577"/>
          <ac:spMkLst>
            <pc:docMk/>
            <pc:sldMk cId="3548027083" sldId="531"/>
            <ac:spMk id="3" creationId="{199158D4-7B61-0A48-E33F-792278D05724}"/>
          </ac:spMkLst>
        </pc:spChg>
        <pc:spChg chg="del">
          <ac:chgData name="Krinisha Shrestha" userId="a390e466debec3d1" providerId="LiveId" clId="{FA0486BC-2688-4FD3-9B3F-55CE6E19FC18}" dt="2024-06-05T15:40:55.192" v="83" actId="478"/>
          <ac:spMkLst>
            <pc:docMk/>
            <pc:sldMk cId="3548027083" sldId="531"/>
            <ac:spMk id="4" creationId="{DDD0AE42-75AF-229C-2692-C10ADA4FFA83}"/>
          </ac:spMkLst>
        </pc:spChg>
      </pc:sldChg>
      <pc:sldChg chg="modSp mod">
        <pc:chgData name="Krinisha Shrestha" userId="a390e466debec3d1" providerId="LiveId" clId="{FA0486BC-2688-4FD3-9B3F-55CE6E19FC18}" dt="2024-06-05T15:33:35.797" v="78" actId="20577"/>
        <pc:sldMkLst>
          <pc:docMk/>
          <pc:sldMk cId="3380759881" sldId="533"/>
        </pc:sldMkLst>
        <pc:spChg chg="mod">
          <ac:chgData name="Krinisha Shrestha" userId="a390e466debec3d1" providerId="LiveId" clId="{FA0486BC-2688-4FD3-9B3F-55CE6E19FC18}" dt="2024-06-05T15:33:35.797" v="78" actId="20577"/>
          <ac:spMkLst>
            <pc:docMk/>
            <pc:sldMk cId="3380759881" sldId="533"/>
            <ac:spMk id="2" creationId="{F41F0E99-07CC-9576-AFD7-C52151AD0EA3}"/>
          </ac:spMkLst>
        </pc:spChg>
        <pc:spChg chg="mod">
          <ac:chgData name="Krinisha Shrestha" userId="a390e466debec3d1" providerId="LiveId" clId="{FA0486BC-2688-4FD3-9B3F-55CE6E19FC18}" dt="2024-06-05T12:22:28.501" v="36" actId="20577"/>
          <ac:spMkLst>
            <pc:docMk/>
            <pc:sldMk cId="3380759881" sldId="533"/>
            <ac:spMk id="5" creationId="{CB1EC551-5FE7-DFB2-C703-BECEC7EF0B23}"/>
          </ac:spMkLst>
        </pc:spChg>
      </pc:sldChg>
      <pc:sldChg chg="addSp delSp modSp mod">
        <pc:chgData name="Krinisha Shrestha" userId="a390e466debec3d1" providerId="LiveId" clId="{FA0486BC-2688-4FD3-9B3F-55CE6E19FC18}" dt="2024-06-07T02:13:32.979" v="277" actId="21"/>
        <pc:sldMkLst>
          <pc:docMk/>
          <pc:sldMk cId="2481194268" sldId="548"/>
        </pc:sldMkLst>
        <pc:spChg chg="add del">
          <ac:chgData name="Krinisha Shrestha" userId="a390e466debec3d1" providerId="LiveId" clId="{FA0486BC-2688-4FD3-9B3F-55CE6E19FC18}" dt="2024-06-07T02:11:35.376" v="264" actId="22"/>
          <ac:spMkLst>
            <pc:docMk/>
            <pc:sldMk cId="2481194268" sldId="548"/>
            <ac:spMk id="5" creationId="{1A35471A-BB67-E333-7300-D75DBC6BDAC9}"/>
          </ac:spMkLst>
        </pc:spChg>
        <pc:spChg chg="add del mod">
          <ac:chgData name="Krinisha Shrestha" userId="a390e466debec3d1" providerId="LiveId" clId="{FA0486BC-2688-4FD3-9B3F-55CE6E19FC18}" dt="2024-06-07T02:13:32.979" v="277" actId="21"/>
          <ac:spMkLst>
            <pc:docMk/>
            <pc:sldMk cId="2481194268" sldId="548"/>
            <ac:spMk id="7" creationId="{ADCB8B89-8234-A938-F9A2-ED319FDDB9FC}"/>
          </ac:spMkLst>
        </pc:spChg>
      </pc:sldChg>
      <pc:sldChg chg="addSp delSp modSp mod">
        <pc:chgData name="Krinisha Shrestha" userId="a390e466debec3d1" providerId="LiveId" clId="{FA0486BC-2688-4FD3-9B3F-55CE6E19FC18}" dt="2024-06-05T15:35:47.409" v="82" actId="20577"/>
        <pc:sldMkLst>
          <pc:docMk/>
          <pc:sldMk cId="3840774809" sldId="549"/>
        </pc:sldMkLst>
        <pc:spChg chg="mod">
          <ac:chgData name="Krinisha Shrestha" userId="a390e466debec3d1" providerId="LiveId" clId="{FA0486BC-2688-4FD3-9B3F-55CE6E19FC18}" dt="2024-06-05T15:35:47.409" v="82" actId="20577"/>
          <ac:spMkLst>
            <pc:docMk/>
            <pc:sldMk cId="3840774809" sldId="549"/>
            <ac:spMk id="2" creationId="{F41F0E99-07CC-9576-AFD7-C52151AD0EA3}"/>
          </ac:spMkLst>
        </pc:spChg>
        <pc:spChg chg="mod">
          <ac:chgData name="Krinisha Shrestha" userId="a390e466debec3d1" providerId="LiveId" clId="{FA0486BC-2688-4FD3-9B3F-55CE6E19FC18}" dt="2024-06-05T12:11:43.852" v="14" actId="20577"/>
          <ac:spMkLst>
            <pc:docMk/>
            <pc:sldMk cId="3840774809" sldId="549"/>
            <ac:spMk id="3" creationId="{5A82A8B0-333F-633E-3FA7-D38DBFB10971}"/>
          </ac:spMkLst>
        </pc:spChg>
        <pc:spChg chg="mod">
          <ac:chgData name="Krinisha Shrestha" userId="a390e466debec3d1" providerId="LiveId" clId="{FA0486BC-2688-4FD3-9B3F-55CE6E19FC18}" dt="2024-06-05T15:28:46.667" v="70" actId="20577"/>
          <ac:spMkLst>
            <pc:docMk/>
            <pc:sldMk cId="3840774809" sldId="549"/>
            <ac:spMk id="5" creationId="{CB1EC551-5FE7-DFB2-C703-BECEC7EF0B23}"/>
          </ac:spMkLst>
        </pc:spChg>
        <pc:spChg chg="add del">
          <ac:chgData name="Krinisha Shrestha" userId="a390e466debec3d1" providerId="LiveId" clId="{FA0486BC-2688-4FD3-9B3F-55CE6E19FC18}" dt="2024-06-05T15:25:05.506" v="40" actId="22"/>
          <ac:spMkLst>
            <pc:docMk/>
            <pc:sldMk cId="3840774809" sldId="549"/>
            <ac:spMk id="6" creationId="{B63C7A41-385C-703B-A522-5C1CEFE75FA4}"/>
          </ac:spMkLst>
        </pc:spChg>
        <pc:spChg chg="add mod">
          <ac:chgData name="Krinisha Shrestha" userId="a390e466debec3d1" providerId="LiveId" clId="{FA0486BC-2688-4FD3-9B3F-55CE6E19FC18}" dt="2024-06-05T15:28:13.888" v="52" actId="1076"/>
          <ac:spMkLst>
            <pc:docMk/>
            <pc:sldMk cId="3840774809" sldId="549"/>
            <ac:spMk id="8" creationId="{FF597B34-53CC-7E5A-7B16-C458F2D44F87}"/>
          </ac:spMkLst>
        </pc:spChg>
      </pc:sldChg>
      <pc:sldChg chg="addSp delSp modSp mod modNotesTx">
        <pc:chgData name="Krinisha Shrestha" userId="a390e466debec3d1" providerId="LiveId" clId="{FA0486BC-2688-4FD3-9B3F-55CE6E19FC18}" dt="2024-06-06T16:14:50.349" v="260" actId="2711"/>
        <pc:sldMkLst>
          <pc:docMk/>
          <pc:sldMk cId="2998405648" sldId="550"/>
        </pc:sldMkLst>
        <pc:spChg chg="mod">
          <ac:chgData name="Krinisha Shrestha" userId="a390e466debec3d1" providerId="LiveId" clId="{FA0486BC-2688-4FD3-9B3F-55CE6E19FC18}" dt="2024-06-06T16:04:00.126" v="84" actId="20577"/>
          <ac:spMkLst>
            <pc:docMk/>
            <pc:sldMk cId="2998405648" sldId="550"/>
            <ac:spMk id="3" creationId="{AA42EA45-40A8-2059-B39D-CDDB39989F44}"/>
          </ac:spMkLst>
        </pc:spChg>
        <pc:spChg chg="add del">
          <ac:chgData name="Krinisha Shrestha" userId="a390e466debec3d1" providerId="LiveId" clId="{FA0486BC-2688-4FD3-9B3F-55CE6E19FC18}" dt="2024-06-06T16:05:43.647" v="92" actId="22"/>
          <ac:spMkLst>
            <pc:docMk/>
            <pc:sldMk cId="2998405648" sldId="550"/>
            <ac:spMk id="5" creationId="{0831D692-6576-B264-D99D-A13968D2BDCE}"/>
          </ac:spMkLst>
        </pc:spChg>
        <pc:spChg chg="mod">
          <ac:chgData name="Krinisha Shrestha" userId="a390e466debec3d1" providerId="LiveId" clId="{FA0486BC-2688-4FD3-9B3F-55CE6E19FC18}" dt="2024-06-06T16:04:10.251" v="86" actId="20577"/>
          <ac:spMkLst>
            <pc:docMk/>
            <pc:sldMk cId="2998405648" sldId="550"/>
            <ac:spMk id="7" creationId="{11E10C32-E144-8243-3EE3-DEC91A8C44A0}"/>
          </ac:spMkLst>
        </pc:spChg>
        <pc:spChg chg="add mod">
          <ac:chgData name="Krinisha Shrestha" userId="a390e466debec3d1" providerId="LiveId" clId="{FA0486BC-2688-4FD3-9B3F-55CE6E19FC18}" dt="2024-06-06T16:14:04.208" v="259" actId="1076"/>
          <ac:spMkLst>
            <pc:docMk/>
            <pc:sldMk cId="2998405648" sldId="550"/>
            <ac:spMk id="8" creationId="{AAFFD936-E3D5-B8BB-1A47-8C61187EECB9}"/>
          </ac:spMkLst>
        </pc:spChg>
        <pc:spChg chg="add del">
          <ac:chgData name="Krinisha Shrestha" userId="a390e466debec3d1" providerId="LiveId" clId="{FA0486BC-2688-4FD3-9B3F-55CE6E19FC18}" dt="2024-06-06T16:08:39.378" v="109" actId="22"/>
          <ac:spMkLst>
            <pc:docMk/>
            <pc:sldMk cId="2998405648" sldId="550"/>
            <ac:spMk id="10" creationId="{C02983C3-F877-E73A-B310-154E5F26A7B2}"/>
          </ac:spMkLst>
        </pc:spChg>
        <pc:spChg chg="add mod">
          <ac:chgData name="Krinisha Shrestha" userId="a390e466debec3d1" providerId="LiveId" clId="{FA0486BC-2688-4FD3-9B3F-55CE6E19FC18}" dt="2024-06-06T16:14:50.349" v="260" actId="2711"/>
          <ac:spMkLst>
            <pc:docMk/>
            <pc:sldMk cId="2998405648" sldId="550"/>
            <ac:spMk id="12" creationId="{7A0A4501-699F-C896-22CF-68BE7B1AF6BB}"/>
          </ac:spMkLst>
        </pc:spChg>
      </pc:sldChg>
      <pc:sldChg chg="new del">
        <pc:chgData name="Krinisha Shrestha" userId="a390e466debec3d1" providerId="LiveId" clId="{FA0486BC-2688-4FD3-9B3F-55CE6E19FC18}" dt="2024-06-07T02:13:12.575" v="275" actId="2696"/>
        <pc:sldMkLst>
          <pc:docMk/>
          <pc:sldMk cId="1384517319" sldId="551"/>
        </pc:sldMkLst>
      </pc:sldChg>
      <pc:sldChg chg="addSp delSp modSp new mod ord">
        <pc:chgData name="Krinisha Shrestha" userId="a390e466debec3d1" providerId="LiveId" clId="{FA0486BC-2688-4FD3-9B3F-55CE6E19FC18}" dt="2024-06-07T02:16:34.715" v="296"/>
        <pc:sldMkLst>
          <pc:docMk/>
          <pc:sldMk cId="2549118501" sldId="551"/>
        </pc:sldMkLst>
        <pc:spChg chg="mod">
          <ac:chgData name="Krinisha Shrestha" userId="a390e466debec3d1" providerId="LiveId" clId="{FA0486BC-2688-4FD3-9B3F-55CE6E19FC18}" dt="2024-06-07T02:13:39.547" v="280" actId="20577"/>
          <ac:spMkLst>
            <pc:docMk/>
            <pc:sldMk cId="2549118501" sldId="551"/>
            <ac:spMk id="4" creationId="{A1093B2F-1FB7-A0B2-FB95-C71F385C47E9}"/>
          </ac:spMkLst>
        </pc:spChg>
        <pc:spChg chg="del">
          <ac:chgData name="Krinisha Shrestha" userId="a390e466debec3d1" providerId="LiveId" clId="{FA0486BC-2688-4FD3-9B3F-55CE6E19FC18}" dt="2024-06-07T02:13:41.571" v="281"/>
          <ac:spMkLst>
            <pc:docMk/>
            <pc:sldMk cId="2549118501" sldId="551"/>
            <ac:spMk id="5" creationId="{F0AC145C-5739-B6A0-FCC6-FF875CB260CD}"/>
          </ac:spMkLst>
        </pc:spChg>
        <pc:spChg chg="add del mod">
          <ac:chgData name="Krinisha Shrestha" userId="a390e466debec3d1" providerId="LiveId" clId="{FA0486BC-2688-4FD3-9B3F-55CE6E19FC18}" dt="2024-06-07T02:13:45.043" v="283"/>
          <ac:spMkLst>
            <pc:docMk/>
            <pc:sldMk cId="2549118501" sldId="551"/>
            <ac:spMk id="6" creationId="{00DA5513-293A-7CCF-AE5C-E6F1C0B85714}"/>
          </ac:spMkLst>
        </pc:spChg>
        <pc:spChg chg="add del mod">
          <ac:chgData name="Krinisha Shrestha" userId="a390e466debec3d1" providerId="LiveId" clId="{FA0486BC-2688-4FD3-9B3F-55CE6E19FC18}" dt="2024-06-07T02:13:43.719" v="282"/>
          <ac:spMkLst>
            <pc:docMk/>
            <pc:sldMk cId="2549118501" sldId="551"/>
            <ac:spMk id="7" creationId="{ADCB8B89-8234-A938-F9A2-ED319FDDB9FC}"/>
          </ac:spMkLst>
        </pc:spChg>
        <pc:spChg chg="add del mod">
          <ac:chgData name="Krinisha Shrestha" userId="a390e466debec3d1" providerId="LiveId" clId="{FA0486BC-2688-4FD3-9B3F-55CE6E19FC18}" dt="2024-06-07T02:13:51.812" v="284"/>
          <ac:spMkLst>
            <pc:docMk/>
            <pc:sldMk cId="2549118501" sldId="551"/>
            <ac:spMk id="8" creationId="{C9014B9C-8F7F-20A3-12FB-1B912BFB508C}"/>
          </ac:spMkLst>
        </pc:spChg>
        <pc:spChg chg="add mod">
          <ac:chgData name="Krinisha Shrestha" userId="a390e466debec3d1" providerId="LiveId" clId="{FA0486BC-2688-4FD3-9B3F-55CE6E19FC18}" dt="2024-06-07T02:15:07.909" v="294" actId="13926"/>
          <ac:spMkLst>
            <pc:docMk/>
            <pc:sldMk cId="2549118501" sldId="551"/>
            <ac:spMk id="9" creationId="{46AC87B9-77EE-DBE5-47E5-51D4243909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0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5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36F79-C7A0-5EE0-21C8-491F3D8D6F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4D6A4-C412-2BE5-2947-02C0DBE9C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93B2F-1FB7-A0B2-FB95-C71F385C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AC87B9-77EE-DBE5-47E5-51D4243909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6699" y="2212975"/>
            <a:ext cx="10006371" cy="113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highlight>
                  <a:srgbClr val="8822EE"/>
                </a:highlight>
                <a:latin typeface="Segoe UI Historic" panose="020B0502040204020203" pitchFamily="34" charset="0"/>
              </a:rPr>
              <a:t>What is an Array? What a java code snippet to initialize and iterate through an array of integers.</a:t>
            </a:r>
            <a:endParaRPr lang="en-US" dirty="0">
              <a:highlight>
                <a:srgbClr val="8822E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91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D824-3FEA-7250-400E-0803AEA92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Arial Rounded MT Bold" panose="020F0704030504030204" pitchFamily="34" charset="0"/>
              </a:rPr>
              <a:t>Arrays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8C43-1A14-8A25-E3EA-6939AE99B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923071"/>
            <a:ext cx="7068312" cy="1096985"/>
          </a:xfrm>
        </p:spPr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Introduction to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an Array?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Declaring an Array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Initializing an Array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 Code Snippet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791" y="976737"/>
            <a:ext cx="9921240" cy="1481328"/>
          </a:xfrm>
        </p:spPr>
        <p:txBody>
          <a:bodyPr/>
          <a:lstStyle/>
          <a:p>
            <a:r>
              <a:rPr lang="en-US" sz="7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26" y="976737"/>
            <a:ext cx="9497962" cy="1166302"/>
          </a:xfrm>
        </p:spPr>
        <p:txBody>
          <a:bodyPr/>
          <a:lstStyle/>
          <a:p>
            <a:r>
              <a:rPr lang="en-US" sz="7200" dirty="0">
                <a:latin typeface="Arial Narrow" panose="020B0606020202030204" pitchFamily="34" charset="0"/>
              </a:rPr>
              <a:t>What is an Array in Java?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11F50-2CA8-213F-67F9-53B5E2380C68}"/>
              </a:ext>
            </a:extLst>
          </p:cNvPr>
          <p:cNvSpPr txBox="1"/>
          <p:nvPr/>
        </p:nvSpPr>
        <p:spPr>
          <a:xfrm>
            <a:off x="442451" y="2632819"/>
            <a:ext cx="117495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</a:rPr>
              <a:t>A fundamental data structure , building block in Java used to store collections of similar data types. Arrays are powerful tools for organizing and managing data efficiently.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114" y="1017442"/>
            <a:ext cx="7735824" cy="1069848"/>
          </a:xfrm>
        </p:spPr>
        <p:txBody>
          <a:bodyPr/>
          <a:lstStyle/>
          <a:p>
            <a:r>
              <a:rPr lang="en-US" dirty="0"/>
              <a:t>Declaration of an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26306"/>
            <a:ext cx="12093677" cy="166411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The process of defining or specifying the datatype and name of an array without allocating memory for it yet. This tells Java the type of elements the array will hold.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C551-5FE7-DFB2-C703-BECEC7EF0B23}"/>
              </a:ext>
            </a:extLst>
          </p:cNvPr>
          <p:cNvSpPr txBox="1"/>
          <p:nvPr/>
        </p:nvSpPr>
        <p:spPr>
          <a:xfrm>
            <a:off x="1150375" y="4090416"/>
            <a:ext cx="8455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For example: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                 int[]</a:t>
            </a:r>
            <a:r>
              <a:rPr lang="en-US" sz="4000" dirty="0" err="1">
                <a:solidFill>
                  <a:schemeClr val="bg1"/>
                </a:solidFill>
              </a:rPr>
              <a:t>arr</a:t>
            </a:r>
            <a:r>
              <a:rPr lang="en-US" sz="40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114" y="1017442"/>
            <a:ext cx="7735824" cy="1069848"/>
          </a:xfrm>
        </p:spPr>
        <p:txBody>
          <a:bodyPr/>
          <a:lstStyle/>
          <a:p>
            <a:r>
              <a:rPr lang="en-US" dirty="0"/>
              <a:t>initialization of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26306"/>
            <a:ext cx="12093677" cy="166411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C551-5FE7-DFB2-C703-BECEC7EF0B23}"/>
              </a:ext>
            </a:extLst>
          </p:cNvPr>
          <p:cNvSpPr txBox="1"/>
          <p:nvPr/>
        </p:nvSpPr>
        <p:spPr>
          <a:xfrm>
            <a:off x="1150375" y="4090416"/>
            <a:ext cx="8455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For example: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                 int[]</a:t>
            </a:r>
            <a:r>
              <a:rPr lang="en-US" sz="4000" dirty="0" err="1">
                <a:solidFill>
                  <a:schemeClr val="bg1"/>
                </a:solidFill>
              </a:rPr>
              <a:t>arr</a:t>
            </a:r>
            <a:r>
              <a:rPr lang="en-US" sz="4000" dirty="0">
                <a:solidFill>
                  <a:schemeClr val="bg1"/>
                </a:solidFill>
              </a:rPr>
              <a:t>={1,2,3,4,5};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97B34-53CC-7E5A-7B16-C458F2D44F87}"/>
              </a:ext>
            </a:extLst>
          </p:cNvPr>
          <p:cNvSpPr txBox="1"/>
          <p:nvPr/>
        </p:nvSpPr>
        <p:spPr>
          <a:xfrm>
            <a:off x="565354" y="2180038"/>
            <a:ext cx="109629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Narrow" panose="020B0606020202030204" pitchFamily="34" charset="0"/>
              </a:rPr>
              <a:t>The process of specifying the datatype, allocating memory and assigning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384077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7A8A-E5F7-45ED-F80B-2FC1D99AD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-1"/>
            <a:ext cx="10451690" cy="737419"/>
          </a:xfrm>
        </p:spPr>
        <p:txBody>
          <a:bodyPr/>
          <a:lstStyle/>
          <a:p>
            <a:r>
              <a:rPr lang="en-US" dirty="0"/>
              <a:t> example code snippet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2EA45-40A8-2059-B39D-CDDB39989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737419"/>
            <a:ext cx="7869642" cy="6120582"/>
          </a:xfrm>
        </p:spPr>
        <p:txBody>
          <a:bodyPr/>
          <a:lstStyle/>
          <a:p>
            <a:r>
              <a:rPr lang="en-US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10C32-E144-8243-3EE3-DEC91A8C44A0}"/>
              </a:ext>
            </a:extLst>
          </p:cNvPr>
          <p:cNvSpPr txBox="1"/>
          <p:nvPr/>
        </p:nvSpPr>
        <p:spPr>
          <a:xfrm>
            <a:off x="2546555" y="1238865"/>
            <a:ext cx="7167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FD936-E3D5-B8BB-1A47-8C61187EECB9}"/>
              </a:ext>
            </a:extLst>
          </p:cNvPr>
          <p:cNvSpPr txBox="1"/>
          <p:nvPr/>
        </p:nvSpPr>
        <p:spPr>
          <a:xfrm>
            <a:off x="1632155" y="1762085"/>
            <a:ext cx="87015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public class 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ArrayIteration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{</a:t>
            </a:r>
          </a:p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   public static void main(String[] 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args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) {</a:t>
            </a:r>
          </a:p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       int[] numbers = {1, 2, 3, 4, 5};</a:t>
            </a:r>
          </a:p>
          <a:p>
            <a:endParaRPr lang="en-US" sz="28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       for (int 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= 0; 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&lt; 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numbers.length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; 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++) {</a:t>
            </a:r>
          </a:p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           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System.out.println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("Element at index " + 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+ ": " + numbers[</a:t>
            </a:r>
            <a:r>
              <a:rPr lang="en-US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]);</a:t>
            </a:r>
          </a:p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       }</a:t>
            </a:r>
          </a:p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A4501-699F-C896-22CF-68BE7B1AF6BB}"/>
              </a:ext>
            </a:extLst>
          </p:cNvPr>
          <p:cNvSpPr txBox="1"/>
          <p:nvPr/>
        </p:nvSpPr>
        <p:spPr>
          <a:xfrm>
            <a:off x="186813" y="993456"/>
            <a:ext cx="11818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Iteration is the process of repeating a set of instructions a specified number of times or until a condition is met. </a:t>
            </a:r>
          </a:p>
        </p:txBody>
      </p:sp>
    </p:spTree>
    <p:extLst>
      <p:ext uri="{BB962C8B-B14F-4D97-AF65-F5344CB8AC3E}">
        <p14:creationId xmlns:p14="http://schemas.microsoft.com/office/powerpoint/2010/main" val="299840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192</TotalTime>
  <Words>268</Words>
  <Application>Microsoft Office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Aptos</vt:lpstr>
      <vt:lpstr>Arial</vt:lpstr>
      <vt:lpstr>Arial Black</vt:lpstr>
      <vt:lpstr>Arial Narrow</vt:lpstr>
      <vt:lpstr>Arial Rounded MT Bold</vt:lpstr>
      <vt:lpstr>Calibri</vt:lpstr>
      <vt:lpstr>Courier New</vt:lpstr>
      <vt:lpstr>Segoe UI Historic</vt:lpstr>
      <vt:lpstr>Segoe UI Light</vt:lpstr>
      <vt:lpstr>Tw Cen MT</vt:lpstr>
      <vt:lpstr>Wingdings</vt:lpstr>
      <vt:lpstr>Office Theme</vt:lpstr>
      <vt:lpstr>Q.</vt:lpstr>
      <vt:lpstr>Arrays in java</vt:lpstr>
      <vt:lpstr>CONTENTS</vt:lpstr>
      <vt:lpstr> </vt:lpstr>
      <vt:lpstr>Declaration of an array</vt:lpstr>
      <vt:lpstr>initialization of array</vt:lpstr>
      <vt:lpstr> example code snippet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Krinisha Shrestha</dc:creator>
  <cp:lastModifiedBy>Krinisha Shrestha</cp:lastModifiedBy>
  <cp:revision>2</cp:revision>
  <dcterms:created xsi:type="dcterms:W3CDTF">2024-06-04T13:36:09Z</dcterms:created>
  <dcterms:modified xsi:type="dcterms:W3CDTF">2024-06-07T02:25:56Z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