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89F-26EA-4724-9A5E-A5B103D54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6E2E-8A34-4B1E-825F-06E8D66A0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9140-6536-4B3B-AA27-0108E0B1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8E95-C8A0-4730-BA2B-17A835DD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1CAE-6647-4666-B1B3-D77E40C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1068-4403-4A29-9B1E-9B7A5359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42227-8AA6-4820-8544-76D2932D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9240-423F-4825-8803-CCEC4AB1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DD4C-7BA6-4D04-B1D0-22BDAD12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6CD4-2CF8-4E16-9A3A-5C96F7D0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61CAC-EA26-431F-B9A8-3D49F4E20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7B432-934C-4E79-8738-956F4EF1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F8B3-77C3-4452-BA4C-207D270D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39E5-1CAB-44AA-9715-D87E1C07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C986-62EF-4C40-94DF-40EE86D6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7D7-09FB-438D-A73F-AB063B2F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0110-E1C7-4E1C-BCF7-FED2F98E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93F6-C486-46B4-95DF-4F8DBBAF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28B64-F72B-476C-8E2C-50F70BC7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A3D0-AD1F-40F3-9850-0E30C6D5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757C-BAF1-4D37-A283-1D151D38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D0E7-2AF1-4C8C-BD8F-5538AFB1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6F79-2494-43B2-8F70-2F085311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8C1B-DB37-45CA-BD4C-7C56B0D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007B-C4B0-4FF0-AB18-31D90015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B8D1-1CF0-4C1C-AC30-FEFAE2B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86DD-E7EA-4A0D-ADC5-B8213E43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CF4DF-790C-4160-9DE8-5626BC107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87FD8-49DC-4D59-A01A-ABB7C8DE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D1DC-DA7B-4023-AFD3-D202FB0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4B4F-D96E-4F7F-AA11-65CAAEE1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0A7B-DE7D-4126-B824-77C682D3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AEF2-DEED-4ABA-BEF9-C8F1E784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8D3E0-431D-4F41-BD28-BF254935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068C2-2BBC-4A89-96F5-1371E0B57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28CFA-1188-4C61-AE5F-2C04C48B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B4CA4-C915-418C-8115-4CE72C11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61C1A-DD9E-4AE5-88A2-E774FF72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C6128-255B-4CB2-86FF-F6A28EBA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5B0A-591E-44C6-BE08-F9213DD0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8F078-6104-4946-8FE6-2AE634A6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1B1A3-FE19-4339-B323-09350BCF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1208B-2F57-4B7D-B564-E04CF4A5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FC39-334A-48BA-8877-D6E76FC0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57A92-7E45-41FA-84FA-6B9314B9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379E-F2C9-4870-B810-0775104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7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EB0F-BBD8-42CA-85D4-B4D60F7C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4D90-2E37-40FA-935A-A657C0B7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F0E9-1BA2-46D7-AFB3-F0612C98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FEC7-A36A-4A47-9F54-40286DF9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0E56-6AEA-44AC-A46C-E21908FE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9CBE1-4F1F-4469-99E1-2046F915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D484-FDE1-4630-8F96-ABF56AF0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DCE2E-2F00-44A6-874A-F0B78A93A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FCFC8-B02F-4751-8C7E-05DEB709E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7AB30-3A9B-4D1E-9710-7CF32180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26879-B7CA-4EEE-BD53-48E747A9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1B0ED-F7CB-44A1-BBD2-C6E7DB89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43BD8-BE24-4CCF-9F42-8A207BD1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6D92-7641-4181-9014-0910FD0D2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5AE39-A53B-48F9-B1E3-D44984DF8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DA89-8797-4685-80C9-99C78D167A4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5E84-999E-4E92-9FE0-3ADF1FEE7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CAE1-E0CA-429C-BDD1-59FE9169C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AC91-B10C-4675-A3CD-7FBDA52A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230BB-67BB-47AB-8D6A-17907EC6595D}"/>
              </a:ext>
            </a:extLst>
          </p:cNvPr>
          <p:cNvSpPr txBox="1"/>
          <p:nvPr/>
        </p:nvSpPr>
        <p:spPr>
          <a:xfrm>
            <a:off x="848139" y="993913"/>
            <a:ext cx="89584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 on State of Code: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11/28/22: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CL/OL Group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an </a:t>
            </a:r>
            <a:r>
              <a:rPr lang="en-US" dirty="0" err="1"/>
              <a:t>analysisGroupObj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Start with </a:t>
            </a:r>
            <a:r>
              <a:rPr lang="en-US" dirty="0" err="1"/>
              <a:t>hardCodedAnalysisGroupSelections.m</a:t>
            </a:r>
            <a:r>
              <a:rPr lang="en-US" dirty="0"/>
              <a:t>, see instructions at top for how to proceed.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Duration Group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Can’t use an </a:t>
            </a:r>
            <a:r>
              <a:rPr lang="en-US" dirty="0" err="1"/>
              <a:t>analysisGroupObj</a:t>
            </a:r>
            <a:r>
              <a:rPr lang="en-US" dirty="0"/>
              <a:t> yet because I haven’t created an option on </a:t>
            </a:r>
            <a:r>
              <a:rPr lang="en-US" dirty="0" err="1"/>
              <a:t>generateTrace.m</a:t>
            </a:r>
            <a:r>
              <a:rPr lang="en-US" dirty="0"/>
              <a:t> for generating a duration training trace.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 now, plot each trace individually using </a:t>
            </a:r>
            <a:r>
              <a:rPr lang="en-US" dirty="0" err="1"/>
              <a:t>aBoutAnalysisMasterScript</a:t>
            </a:r>
            <a:r>
              <a:rPr lang="en-US" dirty="0"/>
              <a:t>, then use </a:t>
            </a:r>
            <a:r>
              <a:rPr lang="en-US" dirty="0" err="1"/>
              <a:t>STANDALONE_combinePlotsFromMultipleFiguresIntoOne.m</a:t>
            </a:r>
            <a:r>
              <a:rPr lang="en-US" dirty="0"/>
              <a:t> to get a group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11/30/22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Changed </a:t>
            </a:r>
            <a:r>
              <a:rPr lang="en-US"/>
              <a:t>median (and </a:t>
            </a:r>
            <a:r>
              <a:rPr lang="en-US" dirty="0"/>
              <a:t>Q1</a:t>
            </a:r>
            <a:r>
              <a:rPr lang="en-US"/>
              <a:t>, Q3) determination </a:t>
            </a:r>
            <a:r>
              <a:rPr lang="en-US" dirty="0"/>
              <a:t>to select correct index now (was too low by half an index before, see notes in code). Note that before 6/28/22 was off by half an index in the opposite direction. Thought I had fixed it, but bugged the </a:t>
            </a:r>
            <a:r>
              <a:rPr lang="en-US" dirty="0" err="1"/>
              <a:t>opp</a:t>
            </a:r>
            <a:r>
              <a:rPr lang="en-US" dirty="0"/>
              <a:t> way instead.</a:t>
            </a:r>
          </a:p>
        </p:txBody>
      </p:sp>
    </p:spTree>
    <p:extLst>
      <p:ext uri="{BB962C8B-B14F-4D97-AF65-F5344CB8AC3E}">
        <p14:creationId xmlns:p14="http://schemas.microsoft.com/office/powerpoint/2010/main" val="349138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99C-D471-4C2F-865C-EF0106C6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1C0D-95CB-4D1A-9461-B8927E5B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140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Scalise, Karina</dc:creator>
  <cp:lastModifiedBy>Scalise, Karina</cp:lastModifiedBy>
  <cp:revision>4</cp:revision>
  <dcterms:created xsi:type="dcterms:W3CDTF">2022-11-28T19:41:37Z</dcterms:created>
  <dcterms:modified xsi:type="dcterms:W3CDTF">2022-11-30T15:55:45Z</dcterms:modified>
</cp:coreProperties>
</file>