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3354-C9B6-3016-AC3A-71B667B3C4FF}" v="12" dt="2024-03-05T18:49:20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ÍA SAIZ, SEBASTIÁN DAVID" userId="S::sebgarsai@alu.edu.gva.es::243d628d-9823-4cb8-afdc-2dff4d59e0f8" providerId="AD" clId="Web-{4E3D3354-C9B6-3016-AC3A-71B667B3C4FF}"/>
    <pc:docChg chg="modSld">
      <pc:chgData name="GARCÍA SAIZ, SEBASTIÁN DAVID" userId="S::sebgarsai@alu.edu.gva.es::243d628d-9823-4cb8-afdc-2dff4d59e0f8" providerId="AD" clId="Web-{4E3D3354-C9B6-3016-AC3A-71B667B3C4FF}" dt="2024-03-05T18:49:19.610" v="10" actId="20577"/>
      <pc:docMkLst>
        <pc:docMk/>
      </pc:docMkLst>
      <pc:sldChg chg="delSp modSp">
        <pc:chgData name="GARCÍA SAIZ, SEBASTIÁN DAVID" userId="S::sebgarsai@alu.edu.gva.es::243d628d-9823-4cb8-afdc-2dff4d59e0f8" providerId="AD" clId="Web-{4E3D3354-C9B6-3016-AC3A-71B667B3C4FF}" dt="2024-03-05T18:49:19.610" v="10" actId="20577"/>
        <pc:sldMkLst>
          <pc:docMk/>
          <pc:sldMk cId="0" sldId="256"/>
        </pc:sldMkLst>
        <pc:spChg chg="mod">
          <ac:chgData name="GARCÍA SAIZ, SEBASTIÁN DAVID" userId="S::sebgarsai@alu.edu.gva.es::243d628d-9823-4cb8-afdc-2dff4d59e0f8" providerId="AD" clId="Web-{4E3D3354-C9B6-3016-AC3A-71B667B3C4FF}" dt="2024-03-05T18:49:19.610" v="10" actId="20577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GARCÍA SAIZ, SEBASTIÁN DAVID" userId="S::sebgarsai@alu.edu.gva.es::243d628d-9823-4cb8-afdc-2dff4d59e0f8" providerId="AD" clId="Web-{4E3D3354-C9B6-3016-AC3A-71B667B3C4FF}" dt="2024-03-05T18:48:39.078" v="0"/>
          <ac:picMkLst>
            <pc:docMk/>
            <pc:sldMk cId="0" sldId="256"/>
            <ac:picMk id="12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8:44.562" v="1"/>
        <pc:sldMkLst>
          <pc:docMk/>
          <pc:sldMk cId="0" sldId="257"/>
        </pc:sldMkLst>
        <pc:picChg chg="del">
          <ac:chgData name="GARCÍA SAIZ, SEBASTIÁN DAVID" userId="S::sebgarsai@alu.edu.gva.es::243d628d-9823-4cb8-afdc-2dff4d59e0f8" providerId="AD" clId="Web-{4E3D3354-C9B6-3016-AC3A-71B667B3C4FF}" dt="2024-03-05T18:48:44.562" v="1"/>
          <ac:picMkLst>
            <pc:docMk/>
            <pc:sldMk cId="0" sldId="257"/>
            <ac:picMk id="14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8:47.422" v="2"/>
        <pc:sldMkLst>
          <pc:docMk/>
          <pc:sldMk cId="0" sldId="258"/>
        </pc:sldMkLst>
        <pc:picChg chg="del">
          <ac:chgData name="GARCÍA SAIZ, SEBASTIÁN DAVID" userId="S::sebgarsai@alu.edu.gva.es::243d628d-9823-4cb8-afdc-2dff4d59e0f8" providerId="AD" clId="Web-{4E3D3354-C9B6-3016-AC3A-71B667B3C4FF}" dt="2024-03-05T18:48:47.422" v="2"/>
          <ac:picMkLst>
            <pc:docMk/>
            <pc:sldMk cId="0" sldId="258"/>
            <ac:picMk id="21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8:50.875" v="3"/>
        <pc:sldMkLst>
          <pc:docMk/>
          <pc:sldMk cId="0" sldId="259"/>
        </pc:sldMkLst>
        <pc:picChg chg="del">
          <ac:chgData name="GARCÍA SAIZ, SEBASTIÁN DAVID" userId="S::sebgarsai@alu.edu.gva.es::243d628d-9823-4cb8-afdc-2dff4d59e0f8" providerId="AD" clId="Web-{4E3D3354-C9B6-3016-AC3A-71B667B3C4FF}" dt="2024-03-05T18:48:50.875" v="3"/>
          <ac:picMkLst>
            <pc:docMk/>
            <pc:sldMk cId="0" sldId="259"/>
            <ac:picMk id="21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8:54.938" v="4"/>
        <pc:sldMkLst>
          <pc:docMk/>
          <pc:sldMk cId="0" sldId="260"/>
        </pc:sldMkLst>
        <pc:picChg chg="del">
          <ac:chgData name="GARCÍA SAIZ, SEBASTIÁN DAVID" userId="S::sebgarsai@alu.edu.gva.es::243d628d-9823-4cb8-afdc-2dff4d59e0f8" providerId="AD" clId="Web-{4E3D3354-C9B6-3016-AC3A-71B667B3C4FF}" dt="2024-03-05T18:48:54.938" v="4"/>
          <ac:picMkLst>
            <pc:docMk/>
            <pc:sldMk cId="0" sldId="260"/>
            <ac:picMk id="12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8:59.469" v="5"/>
        <pc:sldMkLst>
          <pc:docMk/>
          <pc:sldMk cId="0" sldId="261"/>
        </pc:sldMkLst>
        <pc:picChg chg="del">
          <ac:chgData name="GARCÍA SAIZ, SEBASTIÁN DAVID" userId="S::sebgarsai@alu.edu.gva.es::243d628d-9823-4cb8-afdc-2dff4d59e0f8" providerId="AD" clId="Web-{4E3D3354-C9B6-3016-AC3A-71B667B3C4FF}" dt="2024-03-05T18:48:59.469" v="5"/>
          <ac:picMkLst>
            <pc:docMk/>
            <pc:sldMk cId="0" sldId="261"/>
            <ac:picMk id="15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9:03.547" v="6"/>
        <pc:sldMkLst>
          <pc:docMk/>
          <pc:sldMk cId="0" sldId="262"/>
        </pc:sldMkLst>
        <pc:picChg chg="del">
          <ac:chgData name="GARCÍA SAIZ, SEBASTIÁN DAVID" userId="S::sebgarsai@alu.edu.gva.es::243d628d-9823-4cb8-afdc-2dff4d59e0f8" providerId="AD" clId="Web-{4E3D3354-C9B6-3016-AC3A-71B667B3C4FF}" dt="2024-03-05T18:49:03.547" v="6"/>
          <ac:picMkLst>
            <pc:docMk/>
            <pc:sldMk cId="0" sldId="262"/>
            <ac:picMk id="12" creationId="{00000000-0000-0000-0000-000000000000}"/>
          </ac:picMkLst>
        </pc:picChg>
      </pc:sldChg>
      <pc:sldChg chg="delSp">
        <pc:chgData name="GARCÍA SAIZ, SEBASTIÁN DAVID" userId="S::sebgarsai@alu.edu.gva.es::243d628d-9823-4cb8-afdc-2dff4d59e0f8" providerId="AD" clId="Web-{4E3D3354-C9B6-3016-AC3A-71B667B3C4FF}" dt="2024-03-05T18:49:07.672" v="7"/>
        <pc:sldMkLst>
          <pc:docMk/>
          <pc:sldMk cId="0" sldId="263"/>
        </pc:sldMkLst>
        <pc:picChg chg="del">
          <ac:chgData name="GARCÍA SAIZ, SEBASTIÁN DAVID" userId="S::sebgarsai@alu.edu.gva.es::243d628d-9823-4cb8-afdc-2dff4d59e0f8" providerId="AD" clId="Web-{4E3D3354-C9B6-3016-AC3A-71B667B3C4FF}" dt="2024-03-05T18:49:07.672" v="7"/>
          <ac:picMkLst>
            <pc:docMk/>
            <pc:sldMk cId="0" sldId="263"/>
            <ac:picMk id="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FABF-9747-4B05-AE0E-DC91C9AAB3EA}" type="datetimeFigureOut">
              <a:t>05/03/2024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755C-9F37-4D35-8312-A66FDDD2564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8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54373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Honeypots y Análisis de Vulnerabilidades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37651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¿Qué son los Honeypots y para qué se utilizan?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37042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Seguridad Cibernética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97574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Identificación de Amenazas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5810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Investigación de Riesgos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620303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613" y="6210657"/>
            <a:ext cx="340162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504480" y="6186368"/>
            <a:ext cx="1606987" cy="3888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062"/>
              </a:lnSpc>
            </a:pPr>
            <a:r>
              <a:rPr lang="en-US" sz="2150" b="1" dirty="0">
                <a:solidFill>
                  <a:srgbClr val="DCD7E5"/>
                </a:solidFill>
                <a:latin typeface="Heebo"/>
                <a:ea typeface="Heebo" pitchFamily="34" charset="-122"/>
                <a:cs typeface="Heebo"/>
              </a:rPr>
              <a:t>by Sebastián García Saiz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039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Alternativas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042636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57211"/>
            <a:ext cx="31336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Deception Technology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3762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 tecnología ofrece una forma avanzada de detección de amenazas, creando señuelos para atraer a los atacantes y recopilar información valiosa sobre sus tácticas y objetivos.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042636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Honeynets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37748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honeynets son redes aisladas que simulan ser parte de la red real de una organización, permitiendo detectar y monitorear actividades maliciosas sin exponer la infraestructura principal.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042636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5733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Deceptive Virtual Machines (VMs)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184934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Estas máquinas virtuales engañosas se utilizan para atraer y analizar el comportamiento de los atacantes, proporcionando información valiosa para fortalecer la seguridad de la red.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65829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Herramientas utilizadas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2991803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Vagrant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Una herramienta para crear y administrar entornos de desarrollo virtualizados.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2991803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Honeypot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Una trampa de seguridad diseñada para atraer a los atacantes y recopilar información sobre sus tácticas.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501050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VBox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 software de virtualización que permite ejecutar múltiples sistemas operativos en una sola máquina.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5010507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Odoo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 sistema de gestión empresarial de código abierto que incluye funciones como CRM, ventas, inventario y más.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046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DAFO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245864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493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Debilidades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honeypots pueden generar una carga adicional en la red y requerir una gestión cuidadosa para evitar interferencias con las operaciones normales.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2458641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493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Amenazas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Las amenazas potenciales incluyen la posibilidad de que los atacantes descubran la verdadera infraestructura y la utilicen para lanzar ataques más sofisticados.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483274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Fortalezas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347811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Las fortalezas de los honeypots incluyen la capacidad de detectar y analizar comportamientos maliciosos, proporcionando información valiosa para fortalecer la seguridad cibernética.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4832747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Oportunidades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Las oportunidades de los honeypots incluyen la posibilidad de identificar nuevas amenazas y vulnerabilidades, lo que permite tomar medidas preventivas proactivas.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0013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Destinado a PYMEs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49930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875955" y="4194096"/>
            <a:ext cx="34345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Odoo es idóneo para ello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74513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Nuestro público son clínicas privadas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1631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Muchas PYMEs encuentran en Odoo la solución perfecta para gestionar sus operaciones comerciales de manera eficiente y efectiva.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481768" y="3249930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24/7</a:t>
            </a:r>
            <a:endParaRPr lang="en-US" sz="5249" dirty="0"/>
          </a:p>
        </p:txBody>
      </p:sp>
      <p:sp>
        <p:nvSpPr>
          <p:cNvPr id="10" name="Text 7"/>
          <p:cNvSpPr/>
          <p:nvPr/>
        </p:nvSpPr>
        <p:spPr>
          <a:xfrm>
            <a:off x="8638937" y="4194096"/>
            <a:ext cx="27963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Monitoreo Continuo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481768" y="4674513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monitoreo constante es esencial para la detección temprana de amenazas, y los honeypots pueden proporcionar un sistema de monitoreo 24/7.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7701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Identificación de Amenazas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9914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Creación de Señuelos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honeypots permiten crear señuelos atractivos para los atacantes, lo que facilita la identificación de amenazas potenciales.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9094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Seguimiento de Actividades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seguimiento detallado de las actividades maliciosas ayuda a comprender las tácticas de los atacantes y fortalecer las defensas cibernéticas.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9696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Análisis de Comportamiento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análisis del comportamiento de los atacantes proporciona información valiosa para mejorar la seguridad de la red y prevenir futuros ataques.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808928"/>
            <a:ext cx="68618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Investigación de Riesgos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83655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67783" y="5066348"/>
            <a:ext cx="3100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Recopilación de Datos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7783" y="554676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honeypots recopilan datos valiosos sobre las tácticas y estrategias de los atacantes, lo que ayuda a evaluar y mitigar los riesgos cibernéticos.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483655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56076" y="50663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Análisis Forense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56076" y="554676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análisis forense de las actividades maliciosas permite comprender la naturaleza de las amenazas y tomar medidas correctivas efectivas.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747713"/>
            <a:ext cx="62303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Seguridad Cibernética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106269" y="1990606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1997512"/>
            <a:ext cx="35135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Prevención de Amenazas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honeypots contribuyen a la prevención proactiva de amenazas al identificar y analizar comportamientos maliciosos antes de que causen daño.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1741" y="3848338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3855244"/>
            <a:ext cx="39946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Fortalecimiento de Defensas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análisis detallado de las amenazas ayuda a fortalecer las defensas cibernéticas, mejorando la resiliencia de la red ante posibles ataques.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2455" y="5706070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Mejora Continua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 información recopilada a través de los honeypots permite una mejora continua de las estrategias de seguridad cibernética, manteniendo la red protegida contra amenazas emergentes.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8</cp:revision>
  <dcterms:created xsi:type="dcterms:W3CDTF">2024-03-05T18:47:58Z</dcterms:created>
  <dcterms:modified xsi:type="dcterms:W3CDTF">2024-03-05T18:49:25Z</dcterms:modified>
</cp:coreProperties>
</file>