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18"/>
  </p:notesMasterIdLst>
  <p:sldIdLst>
    <p:sldId id="258" r:id="rId3"/>
    <p:sldId id="8832" r:id="rId4"/>
    <p:sldId id="8824" r:id="rId5"/>
    <p:sldId id="8809" r:id="rId6"/>
    <p:sldId id="8833" r:id="rId7"/>
    <p:sldId id="8818" r:id="rId8"/>
    <p:sldId id="8810" r:id="rId9"/>
    <p:sldId id="8828" r:id="rId10"/>
    <p:sldId id="8811" r:id="rId11"/>
    <p:sldId id="8829" r:id="rId12"/>
    <p:sldId id="8804" r:id="rId13"/>
    <p:sldId id="8830" r:id="rId14"/>
    <p:sldId id="8831" r:id="rId15"/>
    <p:sldId id="8827" r:id="rId16"/>
    <p:sldId id="881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100"/>
    <a:srgbClr val="00206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283F2-6C4D-E9A2-7FB4-0CBD8650965E}" v="1" dt="2023-08-19T12:28:41.622"/>
    <p1510:client id="{85BEC77B-1EBD-465A-866C-B353EDCB587C}" v="5633" dt="2023-08-20T07:27:11.136"/>
    <p1510:client id="{C3E7E32F-F8A1-4032-808A-EA8E9E46975F}" v="2701" dt="2023-08-19T13:06:10.671"/>
    <p1510:client id="{E0F0E4DA-A98B-EB7D-D65E-8A18F81808C7}" v="3" dt="2023-08-19T12:11:12.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Halls (AU)" userId="6af73fb5-74d4-4dd6-aeba-b97871e60aab" providerId="ADAL" clId="{C3E7E32F-F8A1-4032-808A-EA8E9E46975F}"/>
    <pc:docChg chg="undo custSel modSld">
      <pc:chgData name="Jamie Halls (AU)" userId="6af73fb5-74d4-4dd6-aeba-b97871e60aab" providerId="ADAL" clId="{C3E7E32F-F8A1-4032-808A-EA8E9E46975F}" dt="2023-08-19T13:06:10.671" v="2703" actId="478"/>
      <pc:docMkLst>
        <pc:docMk/>
      </pc:docMkLst>
      <pc:sldChg chg="addSp delSp modSp mod">
        <pc:chgData name="Jamie Halls (AU)" userId="6af73fb5-74d4-4dd6-aeba-b97871e60aab" providerId="ADAL" clId="{C3E7E32F-F8A1-4032-808A-EA8E9E46975F}" dt="2023-08-19T13:06:10.671" v="2703" actId="478"/>
        <pc:sldMkLst>
          <pc:docMk/>
          <pc:sldMk cId="1561223199" sldId="8817"/>
        </pc:sldMkLst>
        <pc:spChg chg="mod">
          <ac:chgData name="Jamie Halls (AU)" userId="6af73fb5-74d4-4dd6-aeba-b97871e60aab" providerId="ADAL" clId="{C3E7E32F-F8A1-4032-808A-EA8E9E46975F}" dt="2023-08-19T12:17:29.343" v="23" actId="1076"/>
          <ac:spMkLst>
            <pc:docMk/>
            <pc:sldMk cId="1561223199" sldId="8817"/>
            <ac:spMk id="2" creationId="{5135197C-D36C-9AB0-BBB2-B692457785B1}"/>
          </ac:spMkLst>
        </pc:spChg>
        <pc:spChg chg="add mod">
          <ac:chgData name="Jamie Halls (AU)" userId="6af73fb5-74d4-4dd6-aeba-b97871e60aab" providerId="ADAL" clId="{C3E7E32F-F8A1-4032-808A-EA8E9E46975F}" dt="2023-08-19T13:05:29.884" v="2680" actId="1076"/>
          <ac:spMkLst>
            <pc:docMk/>
            <pc:sldMk cId="1561223199" sldId="8817"/>
            <ac:spMk id="6" creationId="{6D1A1F87-DA2D-4A23-EE2A-5EFDF8B7656A}"/>
          </ac:spMkLst>
        </pc:spChg>
        <pc:spChg chg="add mod">
          <ac:chgData name="Jamie Halls (AU)" userId="6af73fb5-74d4-4dd6-aeba-b97871e60aab" providerId="ADAL" clId="{C3E7E32F-F8A1-4032-808A-EA8E9E46975F}" dt="2023-08-19T13:05:29.884" v="2680" actId="1076"/>
          <ac:spMkLst>
            <pc:docMk/>
            <pc:sldMk cId="1561223199" sldId="8817"/>
            <ac:spMk id="7" creationId="{BBD8CC81-10CA-8C5C-084A-24EDCE72EB79}"/>
          </ac:spMkLst>
        </pc:spChg>
        <pc:spChg chg="add mod">
          <ac:chgData name="Jamie Halls (AU)" userId="6af73fb5-74d4-4dd6-aeba-b97871e60aab" providerId="ADAL" clId="{C3E7E32F-F8A1-4032-808A-EA8E9E46975F}" dt="2023-08-19T13:05:29.884" v="2680" actId="1076"/>
          <ac:spMkLst>
            <pc:docMk/>
            <pc:sldMk cId="1561223199" sldId="8817"/>
            <ac:spMk id="8" creationId="{69554BC1-EE36-3CC8-0120-4B87BA6FA684}"/>
          </ac:spMkLst>
        </pc:spChg>
        <pc:spChg chg="add mod ord">
          <ac:chgData name="Jamie Halls (AU)" userId="6af73fb5-74d4-4dd6-aeba-b97871e60aab" providerId="ADAL" clId="{C3E7E32F-F8A1-4032-808A-EA8E9E46975F}" dt="2023-08-19T13:05:29.884" v="2680" actId="1076"/>
          <ac:spMkLst>
            <pc:docMk/>
            <pc:sldMk cId="1561223199" sldId="8817"/>
            <ac:spMk id="9" creationId="{BC89B7F2-54DC-9F81-CF1E-AF28B04D3F08}"/>
          </ac:spMkLst>
        </pc:spChg>
        <pc:spChg chg="add mod ord">
          <ac:chgData name="Jamie Halls (AU)" userId="6af73fb5-74d4-4dd6-aeba-b97871e60aab" providerId="ADAL" clId="{C3E7E32F-F8A1-4032-808A-EA8E9E46975F}" dt="2023-08-19T13:05:29.884" v="2680" actId="1076"/>
          <ac:spMkLst>
            <pc:docMk/>
            <pc:sldMk cId="1561223199" sldId="8817"/>
            <ac:spMk id="10" creationId="{E012EAB3-3F79-5B23-CA6C-2AB561D8EE86}"/>
          </ac:spMkLst>
        </pc:spChg>
        <pc:spChg chg="add mod ord">
          <ac:chgData name="Jamie Halls (AU)" userId="6af73fb5-74d4-4dd6-aeba-b97871e60aab" providerId="ADAL" clId="{C3E7E32F-F8A1-4032-808A-EA8E9E46975F}" dt="2023-08-19T13:05:29.884" v="2680" actId="1076"/>
          <ac:spMkLst>
            <pc:docMk/>
            <pc:sldMk cId="1561223199" sldId="8817"/>
            <ac:spMk id="11" creationId="{A07C5AAB-3CCF-CA06-BCB5-274245C8ABB3}"/>
          </ac:spMkLst>
        </pc:spChg>
        <pc:spChg chg="add del mod">
          <ac:chgData name="Jamie Halls (AU)" userId="6af73fb5-74d4-4dd6-aeba-b97871e60aab" providerId="ADAL" clId="{C3E7E32F-F8A1-4032-808A-EA8E9E46975F}" dt="2023-08-19T12:21:51.241" v="93"/>
          <ac:spMkLst>
            <pc:docMk/>
            <pc:sldMk cId="1561223199" sldId="8817"/>
            <ac:spMk id="12" creationId="{8E51EC53-4495-5340-11BB-5712A72F62C2}"/>
          </ac:spMkLst>
        </pc:spChg>
        <pc:spChg chg="add mod">
          <ac:chgData name="Jamie Halls (AU)" userId="6af73fb5-74d4-4dd6-aeba-b97871e60aab" providerId="ADAL" clId="{C3E7E32F-F8A1-4032-808A-EA8E9E46975F}" dt="2023-08-19T13:05:29.884" v="2680" actId="1076"/>
          <ac:spMkLst>
            <pc:docMk/>
            <pc:sldMk cId="1561223199" sldId="8817"/>
            <ac:spMk id="13" creationId="{D9AAED3A-4027-6DFF-60EC-79CAC51F1E98}"/>
          </ac:spMkLst>
        </pc:spChg>
        <pc:spChg chg="add del mod">
          <ac:chgData name="Jamie Halls (AU)" userId="6af73fb5-74d4-4dd6-aeba-b97871e60aab" providerId="ADAL" clId="{C3E7E32F-F8A1-4032-808A-EA8E9E46975F}" dt="2023-08-19T12:21:51.241" v="95"/>
          <ac:spMkLst>
            <pc:docMk/>
            <pc:sldMk cId="1561223199" sldId="8817"/>
            <ac:spMk id="14" creationId="{D665E603-97B6-FBFF-BFDB-DD425A7BDEFF}"/>
          </ac:spMkLst>
        </pc:spChg>
        <pc:spChg chg="add del mod">
          <ac:chgData name="Jamie Halls (AU)" userId="6af73fb5-74d4-4dd6-aeba-b97871e60aab" providerId="ADAL" clId="{C3E7E32F-F8A1-4032-808A-EA8E9E46975F}" dt="2023-08-19T12:21:51.240" v="91" actId="478"/>
          <ac:spMkLst>
            <pc:docMk/>
            <pc:sldMk cId="1561223199" sldId="8817"/>
            <ac:spMk id="15" creationId="{5F91EADA-99DF-A0CC-532F-0AEA6AED040D}"/>
          </ac:spMkLst>
        </pc:spChg>
        <pc:spChg chg="add mod">
          <ac:chgData name="Jamie Halls (AU)" userId="6af73fb5-74d4-4dd6-aeba-b97871e60aab" providerId="ADAL" clId="{C3E7E32F-F8A1-4032-808A-EA8E9E46975F}" dt="2023-08-19T13:05:29.884" v="2680" actId="1076"/>
          <ac:spMkLst>
            <pc:docMk/>
            <pc:sldMk cId="1561223199" sldId="8817"/>
            <ac:spMk id="16" creationId="{AC3291B8-78F2-6429-B516-E11EB2DD9308}"/>
          </ac:spMkLst>
        </pc:spChg>
        <pc:spChg chg="add mod">
          <ac:chgData name="Jamie Halls (AU)" userId="6af73fb5-74d4-4dd6-aeba-b97871e60aab" providerId="ADAL" clId="{C3E7E32F-F8A1-4032-808A-EA8E9E46975F}" dt="2023-08-19T13:05:29.884" v="2680" actId="1076"/>
          <ac:spMkLst>
            <pc:docMk/>
            <pc:sldMk cId="1561223199" sldId="8817"/>
            <ac:spMk id="17" creationId="{E4D7CD6D-16F2-FABB-48CC-053CDA95529A}"/>
          </ac:spMkLst>
        </pc:spChg>
        <pc:spChg chg="add mod">
          <ac:chgData name="Jamie Halls (AU)" userId="6af73fb5-74d4-4dd6-aeba-b97871e60aab" providerId="ADAL" clId="{C3E7E32F-F8A1-4032-808A-EA8E9E46975F}" dt="2023-08-19T13:05:29.884" v="2680" actId="1076"/>
          <ac:spMkLst>
            <pc:docMk/>
            <pc:sldMk cId="1561223199" sldId="8817"/>
            <ac:spMk id="18" creationId="{728F146A-8A84-4E00-41A6-098C0989AEC3}"/>
          </ac:spMkLst>
        </pc:spChg>
        <pc:spChg chg="add mod">
          <ac:chgData name="Jamie Halls (AU)" userId="6af73fb5-74d4-4dd6-aeba-b97871e60aab" providerId="ADAL" clId="{C3E7E32F-F8A1-4032-808A-EA8E9E46975F}" dt="2023-08-19T13:05:29.884" v="2680" actId="1076"/>
          <ac:spMkLst>
            <pc:docMk/>
            <pc:sldMk cId="1561223199" sldId="8817"/>
            <ac:spMk id="19" creationId="{06E827E5-BF79-224B-F176-3C863FAFDD6D}"/>
          </ac:spMkLst>
        </pc:spChg>
        <pc:spChg chg="add del mod">
          <ac:chgData name="Jamie Halls (AU)" userId="6af73fb5-74d4-4dd6-aeba-b97871e60aab" providerId="ADAL" clId="{C3E7E32F-F8A1-4032-808A-EA8E9E46975F}" dt="2023-08-19T12:54:05.043" v="2117"/>
          <ac:spMkLst>
            <pc:docMk/>
            <pc:sldMk cId="1561223199" sldId="8817"/>
            <ac:spMk id="20" creationId="{211889F9-C43C-1F94-3046-3F9025E9F90B}"/>
          </ac:spMkLst>
        </pc:spChg>
        <pc:spChg chg="add mod">
          <ac:chgData name="Jamie Halls (AU)" userId="6af73fb5-74d4-4dd6-aeba-b97871e60aab" providerId="ADAL" clId="{C3E7E32F-F8A1-4032-808A-EA8E9E46975F}" dt="2023-08-19T12:55:48.431" v="2160" actId="20577"/>
          <ac:spMkLst>
            <pc:docMk/>
            <pc:sldMk cId="1561223199" sldId="8817"/>
            <ac:spMk id="21" creationId="{437B7259-A402-6021-A7C6-40DE90ED147C}"/>
          </ac:spMkLst>
        </pc:spChg>
        <pc:spChg chg="add mod">
          <ac:chgData name="Jamie Halls (AU)" userId="6af73fb5-74d4-4dd6-aeba-b97871e60aab" providerId="ADAL" clId="{C3E7E32F-F8A1-4032-808A-EA8E9E46975F}" dt="2023-08-19T13:05:29.884" v="2680" actId="1076"/>
          <ac:spMkLst>
            <pc:docMk/>
            <pc:sldMk cId="1561223199" sldId="8817"/>
            <ac:spMk id="22" creationId="{136A280C-689C-CEFC-1F99-7A567C6BB2D9}"/>
          </ac:spMkLst>
        </pc:spChg>
        <pc:spChg chg="add del mod">
          <ac:chgData name="Jamie Halls (AU)" userId="6af73fb5-74d4-4dd6-aeba-b97871e60aab" providerId="ADAL" clId="{C3E7E32F-F8A1-4032-808A-EA8E9E46975F}" dt="2023-08-19T13:06:10.671" v="2703" actId="478"/>
          <ac:spMkLst>
            <pc:docMk/>
            <pc:sldMk cId="1561223199" sldId="8817"/>
            <ac:spMk id="27" creationId="{D81966B2-B9C7-2DB1-2EE2-098E7291E6EC}"/>
          </ac:spMkLst>
        </pc:spChg>
        <pc:spChg chg="add del mod">
          <ac:chgData name="Jamie Halls (AU)" userId="6af73fb5-74d4-4dd6-aeba-b97871e60aab" providerId="ADAL" clId="{C3E7E32F-F8A1-4032-808A-EA8E9E46975F}" dt="2023-08-19T13:06:08.830" v="2700" actId="478"/>
          <ac:spMkLst>
            <pc:docMk/>
            <pc:sldMk cId="1561223199" sldId="8817"/>
            <ac:spMk id="28" creationId="{0D3C5074-311F-929F-E54A-A582E8F4FCF2}"/>
          </ac:spMkLst>
        </pc:spChg>
        <pc:spChg chg="add del mod">
          <ac:chgData name="Jamie Halls (AU)" userId="6af73fb5-74d4-4dd6-aeba-b97871e60aab" providerId="ADAL" clId="{C3E7E32F-F8A1-4032-808A-EA8E9E46975F}" dt="2023-08-19T13:06:08.272" v="2699" actId="478"/>
          <ac:spMkLst>
            <pc:docMk/>
            <pc:sldMk cId="1561223199" sldId="8817"/>
            <ac:spMk id="29" creationId="{61D3D06D-4DB1-7B5F-FF7E-B4BA769A7332}"/>
          </ac:spMkLst>
        </pc:spChg>
        <pc:cxnChg chg="add mod">
          <ac:chgData name="Jamie Halls (AU)" userId="6af73fb5-74d4-4dd6-aeba-b97871e60aab" providerId="ADAL" clId="{C3E7E32F-F8A1-4032-808A-EA8E9E46975F}" dt="2023-08-19T13:05:46.435" v="2683" actId="14100"/>
          <ac:cxnSpMkLst>
            <pc:docMk/>
            <pc:sldMk cId="1561223199" sldId="8817"/>
            <ac:cxnSpMk id="4" creationId="{59CBAF3F-CC76-CA14-F674-8F293849DB00}"/>
          </ac:cxnSpMkLst>
        </pc:cxnChg>
        <pc:cxnChg chg="add mod">
          <ac:chgData name="Jamie Halls (AU)" userId="6af73fb5-74d4-4dd6-aeba-b97871e60aab" providerId="ADAL" clId="{C3E7E32F-F8A1-4032-808A-EA8E9E46975F}" dt="2023-08-19T13:05:49.517" v="2684" actId="14100"/>
          <ac:cxnSpMkLst>
            <pc:docMk/>
            <pc:sldMk cId="1561223199" sldId="8817"/>
            <ac:cxnSpMk id="5" creationId="{2FD03251-D62A-8F3D-08AB-7A01D46BBB24}"/>
          </ac:cxnSpMkLst>
        </pc:cxnChg>
      </pc:sldChg>
    </pc:docChg>
  </pc:docChgLst>
  <pc:docChgLst>
    <pc:chgData name="Jamie Halls (AU)" userId="S::jamie.halls@au.pwc.com::6af73fb5-74d4-4dd6-aeba-b97871e60aab" providerId="AD" clId="Web-{E0F0E4DA-A98B-EB7D-D65E-8A18F81808C7}"/>
    <pc:docChg chg="modSld">
      <pc:chgData name="Jamie Halls (AU)" userId="S::jamie.halls@au.pwc.com::6af73fb5-74d4-4dd6-aeba-b97871e60aab" providerId="AD" clId="Web-{E0F0E4DA-A98B-EB7D-D65E-8A18F81808C7}" dt="2023-08-19T12:11:12.385" v="1"/>
      <pc:docMkLst>
        <pc:docMk/>
      </pc:docMkLst>
      <pc:sldChg chg="addSp delSp modSp">
        <pc:chgData name="Jamie Halls (AU)" userId="S::jamie.halls@au.pwc.com::6af73fb5-74d4-4dd6-aeba-b97871e60aab" providerId="AD" clId="Web-{E0F0E4DA-A98B-EB7D-D65E-8A18F81808C7}" dt="2023-08-19T12:11:12.385" v="1"/>
        <pc:sldMkLst>
          <pc:docMk/>
          <pc:sldMk cId="1561223199" sldId="8817"/>
        </pc:sldMkLst>
        <pc:picChg chg="add del mod">
          <ac:chgData name="Jamie Halls (AU)" userId="S::jamie.halls@au.pwc.com::6af73fb5-74d4-4dd6-aeba-b97871e60aab" providerId="AD" clId="Web-{E0F0E4DA-A98B-EB7D-D65E-8A18F81808C7}" dt="2023-08-19T12:11:12.385" v="1"/>
          <ac:picMkLst>
            <pc:docMk/>
            <pc:sldMk cId="1561223199" sldId="8817"/>
            <ac:picMk id="4" creationId="{3EF124C1-18BF-E1F6-FBE6-1BBA3FE1A8BD}"/>
          </ac:picMkLst>
        </pc:picChg>
      </pc:sldChg>
    </pc:docChg>
  </pc:docChgLst>
  <pc:docChgLst>
    <pc:chgData name="Utkarsh Saxena (AU)" userId="1593c235-b988-4b87-b871-ed24b41c8081" providerId="ADAL" clId="{85BEC77B-1EBD-465A-866C-B353EDCB587C}"/>
    <pc:docChg chg="undo redo custSel addSld delSld modSld sldOrd">
      <pc:chgData name="Utkarsh Saxena (AU)" userId="1593c235-b988-4b87-b871-ed24b41c8081" providerId="ADAL" clId="{85BEC77B-1EBD-465A-866C-B353EDCB587C}" dt="2023-08-20T07:27:11.136" v="6546" actId="20577"/>
      <pc:docMkLst>
        <pc:docMk/>
      </pc:docMkLst>
      <pc:sldChg chg="del">
        <pc:chgData name="Utkarsh Saxena (AU)" userId="1593c235-b988-4b87-b871-ed24b41c8081" providerId="ADAL" clId="{85BEC77B-1EBD-465A-866C-B353EDCB587C}" dt="2023-08-20T05:12:33.914" v="3297" actId="47"/>
        <pc:sldMkLst>
          <pc:docMk/>
          <pc:sldMk cId="331110880" sldId="256"/>
        </pc:sldMkLst>
      </pc:sldChg>
      <pc:sldChg chg="addSp delSp modSp del">
        <pc:chgData name="Utkarsh Saxena (AU)" userId="1593c235-b988-4b87-b871-ed24b41c8081" providerId="ADAL" clId="{85BEC77B-1EBD-465A-866C-B353EDCB587C}" dt="2023-08-20T05:46:40.492" v="4925" actId="47"/>
        <pc:sldMkLst>
          <pc:docMk/>
          <pc:sldMk cId="1597329808" sldId="257"/>
        </pc:sldMkLst>
        <pc:spChg chg="add del mod">
          <ac:chgData name="Utkarsh Saxena (AU)" userId="1593c235-b988-4b87-b871-ed24b41c8081" providerId="ADAL" clId="{85BEC77B-1EBD-465A-866C-B353EDCB587C}" dt="2023-08-20T05:46:35.472" v="4923"/>
          <ac:spMkLst>
            <pc:docMk/>
            <pc:sldMk cId="1597329808" sldId="257"/>
            <ac:spMk id="5" creationId="{F17E4F0A-F688-91B9-8E6C-FACB7878180E}"/>
          </ac:spMkLst>
        </pc:spChg>
        <pc:spChg chg="add del mod">
          <ac:chgData name="Utkarsh Saxena (AU)" userId="1593c235-b988-4b87-b871-ed24b41c8081" providerId="ADAL" clId="{85BEC77B-1EBD-465A-866C-B353EDCB587C}" dt="2023-08-20T05:46:35.472" v="4923"/>
          <ac:spMkLst>
            <pc:docMk/>
            <pc:sldMk cId="1597329808" sldId="257"/>
            <ac:spMk id="6" creationId="{2B4516A7-0979-B1AF-CA0B-AE1290C1CE18}"/>
          </ac:spMkLst>
        </pc:spChg>
        <pc:spChg chg="add del mod">
          <ac:chgData name="Utkarsh Saxena (AU)" userId="1593c235-b988-4b87-b871-ed24b41c8081" providerId="ADAL" clId="{85BEC77B-1EBD-465A-866C-B353EDCB587C}" dt="2023-08-20T05:46:35.472" v="4923"/>
          <ac:spMkLst>
            <pc:docMk/>
            <pc:sldMk cId="1597329808" sldId="257"/>
            <ac:spMk id="7" creationId="{6A799081-D5E0-90DC-AED7-FCEFA088F2FB}"/>
          </ac:spMkLst>
        </pc:spChg>
      </pc:sldChg>
      <pc:sldChg chg="addSp delSp modSp mod">
        <pc:chgData name="Utkarsh Saxena (AU)" userId="1593c235-b988-4b87-b871-ed24b41c8081" providerId="ADAL" clId="{85BEC77B-1EBD-465A-866C-B353EDCB587C}" dt="2023-08-20T05:49:43.395" v="5026" actId="14100"/>
        <pc:sldMkLst>
          <pc:docMk/>
          <pc:sldMk cId="4241272432" sldId="258"/>
        </pc:sldMkLst>
        <pc:spChg chg="add mod">
          <ac:chgData name="Utkarsh Saxena (AU)" userId="1593c235-b988-4b87-b871-ed24b41c8081" providerId="ADAL" clId="{85BEC77B-1EBD-465A-866C-B353EDCB587C}" dt="2023-08-20T05:49:43.395" v="5026" actId="14100"/>
          <ac:spMkLst>
            <pc:docMk/>
            <pc:sldMk cId="4241272432" sldId="258"/>
            <ac:spMk id="2" creationId="{FA274650-CAD7-39C7-ADA1-BBD0644EA70E}"/>
          </ac:spMkLst>
        </pc:spChg>
        <pc:spChg chg="add mod">
          <ac:chgData name="Utkarsh Saxena (AU)" userId="1593c235-b988-4b87-b871-ed24b41c8081" providerId="ADAL" clId="{85BEC77B-1EBD-465A-866C-B353EDCB587C}" dt="2023-08-20T05:21:24.169" v="3763" actId="404"/>
          <ac:spMkLst>
            <pc:docMk/>
            <pc:sldMk cId="4241272432" sldId="258"/>
            <ac:spMk id="4" creationId="{16BA8DF6-C156-3B3C-827D-D9413EC8CF8C}"/>
          </ac:spMkLst>
        </pc:spChg>
        <pc:spChg chg="del mod">
          <ac:chgData name="Utkarsh Saxena (AU)" userId="1593c235-b988-4b87-b871-ed24b41c8081" providerId="ADAL" clId="{85BEC77B-1EBD-465A-866C-B353EDCB587C}" dt="2023-08-20T05:12:27.364" v="3295" actId="478"/>
          <ac:spMkLst>
            <pc:docMk/>
            <pc:sldMk cId="4241272432" sldId="258"/>
            <ac:spMk id="5" creationId="{0341AF6A-3D5A-4E1F-AF01-A82A15DA56A4}"/>
          </ac:spMkLst>
        </pc:spChg>
        <pc:spChg chg="del mod">
          <ac:chgData name="Utkarsh Saxena (AU)" userId="1593c235-b988-4b87-b871-ed24b41c8081" providerId="ADAL" clId="{85BEC77B-1EBD-465A-866C-B353EDCB587C}" dt="2023-08-20T05:12:30.146" v="3296" actId="478"/>
          <ac:spMkLst>
            <pc:docMk/>
            <pc:sldMk cId="4241272432" sldId="258"/>
            <ac:spMk id="10" creationId="{A8B3045B-F983-455A-805B-F6137A20774C}"/>
          </ac:spMkLst>
        </pc:spChg>
        <pc:spChg chg="del mod">
          <ac:chgData name="Utkarsh Saxena (AU)" userId="1593c235-b988-4b87-b871-ed24b41c8081" providerId="ADAL" clId="{85BEC77B-1EBD-465A-866C-B353EDCB587C}" dt="2023-08-20T05:12:25.526" v="3294" actId="478"/>
          <ac:spMkLst>
            <pc:docMk/>
            <pc:sldMk cId="4241272432" sldId="258"/>
            <ac:spMk id="24" creationId="{3237E011-7540-4769-B01C-BBFC9632DD3A}"/>
          </ac:spMkLst>
        </pc:spChg>
        <pc:picChg chg="add mod">
          <ac:chgData name="Utkarsh Saxena (AU)" userId="1593c235-b988-4b87-b871-ed24b41c8081" providerId="ADAL" clId="{85BEC77B-1EBD-465A-866C-B353EDCB587C}" dt="2023-08-20T05:49:23.608" v="5024" actId="1076"/>
          <ac:picMkLst>
            <pc:docMk/>
            <pc:sldMk cId="4241272432" sldId="258"/>
            <ac:picMk id="9" creationId="{3B14EB81-575D-FC33-5F9E-651F84AF3741}"/>
          </ac:picMkLst>
        </pc:picChg>
        <pc:picChg chg="mod">
          <ac:chgData name="Utkarsh Saxena (AU)" userId="1593c235-b988-4b87-b871-ed24b41c8081" providerId="ADAL" clId="{85BEC77B-1EBD-465A-866C-B353EDCB587C}" dt="2023-08-20T05:17:32.254" v="3605" actId="14100"/>
          <ac:picMkLst>
            <pc:docMk/>
            <pc:sldMk cId="4241272432" sldId="258"/>
            <ac:picMk id="16" creationId="{C1B138FC-3C84-469E-A058-94102F777E54}"/>
          </ac:picMkLst>
        </pc:picChg>
        <pc:cxnChg chg="add mod">
          <ac:chgData name="Utkarsh Saxena (AU)" userId="1593c235-b988-4b87-b871-ed24b41c8081" providerId="ADAL" clId="{85BEC77B-1EBD-465A-866C-B353EDCB587C}" dt="2023-08-20T05:22:07.465" v="3768" actId="1582"/>
          <ac:cxnSpMkLst>
            <pc:docMk/>
            <pc:sldMk cId="4241272432" sldId="258"/>
            <ac:cxnSpMk id="7" creationId="{3D678AC4-15A6-0066-6789-0E2E92B69163}"/>
          </ac:cxnSpMkLst>
        </pc:cxnChg>
      </pc:sldChg>
      <pc:sldChg chg="del mod modShow">
        <pc:chgData name="Utkarsh Saxena (AU)" userId="1593c235-b988-4b87-b871-ed24b41c8081" providerId="ADAL" clId="{85BEC77B-1EBD-465A-866C-B353EDCB587C}" dt="2023-08-19T12:48:38.641" v="1021" actId="47"/>
        <pc:sldMkLst>
          <pc:docMk/>
          <pc:sldMk cId="4095991518" sldId="8801"/>
        </pc:sldMkLst>
      </pc:sldChg>
      <pc:sldChg chg="del">
        <pc:chgData name="Utkarsh Saxena (AU)" userId="1593c235-b988-4b87-b871-ed24b41c8081" providerId="ADAL" clId="{85BEC77B-1EBD-465A-866C-B353EDCB587C}" dt="2023-08-20T07:19:25.551" v="6004" actId="47"/>
        <pc:sldMkLst>
          <pc:docMk/>
          <pc:sldMk cId="2552462348" sldId="8802"/>
        </pc:sldMkLst>
      </pc:sldChg>
      <pc:sldChg chg="addSp delSp modSp del mod ord">
        <pc:chgData name="Utkarsh Saxena (AU)" userId="1593c235-b988-4b87-b871-ed24b41c8081" providerId="ADAL" clId="{85BEC77B-1EBD-465A-866C-B353EDCB587C}" dt="2023-08-19T12:49:57.956" v="1028" actId="47"/>
        <pc:sldMkLst>
          <pc:docMk/>
          <pc:sldMk cId="625662601" sldId="8803"/>
        </pc:sldMkLst>
        <pc:spChg chg="del mod">
          <ac:chgData name="Utkarsh Saxena (AU)" userId="1593c235-b988-4b87-b871-ed24b41c8081" providerId="ADAL" clId="{85BEC77B-1EBD-465A-866C-B353EDCB587C}" dt="2023-08-19T12:37:33.713" v="650" actId="478"/>
          <ac:spMkLst>
            <pc:docMk/>
            <pc:sldMk cId="625662601" sldId="8803"/>
            <ac:spMk id="7" creationId="{23323116-2042-F7BD-2D07-45C655AE1C07}"/>
          </ac:spMkLst>
        </pc:spChg>
        <pc:picChg chg="add del mod">
          <ac:chgData name="Utkarsh Saxena (AU)" userId="1593c235-b988-4b87-b871-ed24b41c8081" providerId="ADAL" clId="{85BEC77B-1EBD-465A-866C-B353EDCB587C}" dt="2023-08-19T12:37:58.189" v="660" actId="21"/>
          <ac:picMkLst>
            <pc:docMk/>
            <pc:sldMk cId="625662601" sldId="8803"/>
            <ac:picMk id="4" creationId="{BF2B7CA1-39C8-D50F-B21C-0BD41BDB78CD}"/>
          </ac:picMkLst>
        </pc:picChg>
        <pc:picChg chg="add del mod">
          <ac:chgData name="Utkarsh Saxena (AU)" userId="1593c235-b988-4b87-b871-ed24b41c8081" providerId="ADAL" clId="{85BEC77B-1EBD-465A-866C-B353EDCB587C}" dt="2023-08-19T12:49:56.024" v="1027" actId="478"/>
          <ac:picMkLst>
            <pc:docMk/>
            <pc:sldMk cId="625662601" sldId="8803"/>
            <ac:picMk id="5" creationId="{D3A0482C-87B5-482D-9B8F-6ABF56CBBB3B}"/>
          </ac:picMkLst>
        </pc:picChg>
      </pc:sldChg>
      <pc:sldChg chg="addSp delSp modSp mod ord">
        <pc:chgData name="Utkarsh Saxena (AU)" userId="1593c235-b988-4b87-b871-ed24b41c8081" providerId="ADAL" clId="{85BEC77B-1EBD-465A-866C-B353EDCB587C}" dt="2023-08-20T07:19:10.504" v="6001" actId="14100"/>
        <pc:sldMkLst>
          <pc:docMk/>
          <pc:sldMk cId="2268225876" sldId="8804"/>
        </pc:sldMkLst>
        <pc:spChg chg="mod">
          <ac:chgData name="Utkarsh Saxena (AU)" userId="1593c235-b988-4b87-b871-ed24b41c8081" providerId="ADAL" clId="{85BEC77B-1EBD-465A-866C-B353EDCB587C}" dt="2023-08-20T07:09:02.657" v="5639" actId="20577"/>
          <ac:spMkLst>
            <pc:docMk/>
            <pc:sldMk cId="2268225876" sldId="8804"/>
            <ac:spMk id="2" creationId="{5135197C-D36C-9AB0-BBB2-B692457785B1}"/>
          </ac:spMkLst>
        </pc:spChg>
        <pc:spChg chg="del">
          <ac:chgData name="Utkarsh Saxena (AU)" userId="1593c235-b988-4b87-b871-ed24b41c8081" providerId="ADAL" clId="{85BEC77B-1EBD-465A-866C-B353EDCB587C}" dt="2023-08-19T14:38:31.019" v="2039" actId="478"/>
          <ac:spMkLst>
            <pc:docMk/>
            <pc:sldMk cId="2268225876" sldId="8804"/>
            <ac:spMk id="5" creationId="{5814F3C1-BF5A-36FF-9909-A0F718B4FDB2}"/>
          </ac:spMkLst>
        </pc:spChg>
        <pc:spChg chg="del">
          <ac:chgData name="Utkarsh Saxena (AU)" userId="1593c235-b988-4b87-b871-ed24b41c8081" providerId="ADAL" clId="{85BEC77B-1EBD-465A-866C-B353EDCB587C}" dt="2023-08-19T14:38:31.019" v="2039" actId="478"/>
          <ac:spMkLst>
            <pc:docMk/>
            <pc:sldMk cId="2268225876" sldId="8804"/>
            <ac:spMk id="6" creationId="{71373C2E-B937-A3AD-C7E9-960D946F9CBA}"/>
          </ac:spMkLst>
        </pc:spChg>
        <pc:spChg chg="del">
          <ac:chgData name="Utkarsh Saxena (AU)" userId="1593c235-b988-4b87-b871-ed24b41c8081" providerId="ADAL" clId="{85BEC77B-1EBD-465A-866C-B353EDCB587C}" dt="2023-08-19T14:38:31.019" v="2039" actId="478"/>
          <ac:spMkLst>
            <pc:docMk/>
            <pc:sldMk cId="2268225876" sldId="8804"/>
            <ac:spMk id="7" creationId="{FC8E2DB3-0D2A-94D0-4920-FD6AB556F169}"/>
          </ac:spMkLst>
        </pc:spChg>
        <pc:spChg chg="del">
          <ac:chgData name="Utkarsh Saxena (AU)" userId="1593c235-b988-4b87-b871-ed24b41c8081" providerId="ADAL" clId="{85BEC77B-1EBD-465A-866C-B353EDCB587C}" dt="2023-08-19T14:38:31.019" v="2039" actId="478"/>
          <ac:spMkLst>
            <pc:docMk/>
            <pc:sldMk cId="2268225876" sldId="8804"/>
            <ac:spMk id="8" creationId="{7BB7CBD4-5546-8889-313F-384D71364B30}"/>
          </ac:spMkLst>
        </pc:spChg>
        <pc:spChg chg="del">
          <ac:chgData name="Utkarsh Saxena (AU)" userId="1593c235-b988-4b87-b871-ed24b41c8081" providerId="ADAL" clId="{85BEC77B-1EBD-465A-866C-B353EDCB587C}" dt="2023-08-19T14:38:31.019" v="2039" actId="478"/>
          <ac:spMkLst>
            <pc:docMk/>
            <pc:sldMk cId="2268225876" sldId="8804"/>
            <ac:spMk id="9" creationId="{46169A83-5E38-1A82-D17A-EB5B25BB8098}"/>
          </ac:spMkLst>
        </pc:spChg>
        <pc:spChg chg="del mod">
          <ac:chgData name="Utkarsh Saxena (AU)" userId="1593c235-b988-4b87-b871-ed24b41c8081" providerId="ADAL" clId="{85BEC77B-1EBD-465A-866C-B353EDCB587C}" dt="2023-08-19T14:38:31.019" v="2039" actId="478"/>
          <ac:spMkLst>
            <pc:docMk/>
            <pc:sldMk cId="2268225876" sldId="8804"/>
            <ac:spMk id="10" creationId="{1FE6BB90-9446-C1AC-DD65-17C1E4D6BEE4}"/>
          </ac:spMkLst>
        </pc:spChg>
        <pc:spChg chg="del mod">
          <ac:chgData name="Utkarsh Saxena (AU)" userId="1593c235-b988-4b87-b871-ed24b41c8081" providerId="ADAL" clId="{85BEC77B-1EBD-465A-866C-B353EDCB587C}" dt="2023-08-19T14:38:31.019" v="2039" actId="478"/>
          <ac:spMkLst>
            <pc:docMk/>
            <pc:sldMk cId="2268225876" sldId="8804"/>
            <ac:spMk id="11" creationId="{4C089692-F35A-4DFF-148D-20065D0E1B27}"/>
          </ac:spMkLst>
        </pc:spChg>
        <pc:spChg chg="del mod">
          <ac:chgData name="Utkarsh Saxena (AU)" userId="1593c235-b988-4b87-b871-ed24b41c8081" providerId="ADAL" clId="{85BEC77B-1EBD-465A-866C-B353EDCB587C}" dt="2023-08-19T14:38:31.019" v="2039" actId="478"/>
          <ac:spMkLst>
            <pc:docMk/>
            <pc:sldMk cId="2268225876" sldId="8804"/>
            <ac:spMk id="12" creationId="{C7A0E2BC-BEDD-B827-50A2-7D4583724783}"/>
          </ac:spMkLst>
        </pc:spChg>
        <pc:spChg chg="del mod">
          <ac:chgData name="Utkarsh Saxena (AU)" userId="1593c235-b988-4b87-b871-ed24b41c8081" providerId="ADAL" clId="{85BEC77B-1EBD-465A-866C-B353EDCB587C}" dt="2023-08-19T14:38:31.019" v="2039" actId="478"/>
          <ac:spMkLst>
            <pc:docMk/>
            <pc:sldMk cId="2268225876" sldId="8804"/>
            <ac:spMk id="13" creationId="{9643DA30-115A-DED1-EF6B-8D2D8F18DB61}"/>
          </ac:spMkLst>
        </pc:spChg>
        <pc:spChg chg="del mod">
          <ac:chgData name="Utkarsh Saxena (AU)" userId="1593c235-b988-4b87-b871-ed24b41c8081" providerId="ADAL" clId="{85BEC77B-1EBD-465A-866C-B353EDCB587C}" dt="2023-08-19T14:38:31.019" v="2039" actId="478"/>
          <ac:spMkLst>
            <pc:docMk/>
            <pc:sldMk cId="2268225876" sldId="8804"/>
            <ac:spMk id="14" creationId="{93D25170-7629-BD7B-EE28-71BFDA27A5E7}"/>
          </ac:spMkLst>
        </pc:spChg>
        <pc:spChg chg="del">
          <ac:chgData name="Utkarsh Saxena (AU)" userId="1593c235-b988-4b87-b871-ed24b41c8081" providerId="ADAL" clId="{85BEC77B-1EBD-465A-866C-B353EDCB587C}" dt="2023-08-19T14:38:31.019" v="2039" actId="478"/>
          <ac:spMkLst>
            <pc:docMk/>
            <pc:sldMk cId="2268225876" sldId="8804"/>
            <ac:spMk id="25" creationId="{7D66E11C-9EFC-1105-7D81-024003E81C9C}"/>
          </ac:spMkLst>
        </pc:spChg>
        <pc:spChg chg="add mod">
          <ac:chgData name="Utkarsh Saxena (AU)" userId="1593c235-b988-4b87-b871-ed24b41c8081" providerId="ADAL" clId="{85BEC77B-1EBD-465A-866C-B353EDCB587C}" dt="2023-08-20T07:07:28.013" v="5477" actId="20577"/>
          <ac:spMkLst>
            <pc:docMk/>
            <pc:sldMk cId="2268225876" sldId="8804"/>
            <ac:spMk id="89" creationId="{44B67288-C78F-F2F8-0CCE-E925F7752080}"/>
          </ac:spMkLst>
        </pc:spChg>
        <pc:spChg chg="add mod">
          <ac:chgData name="Utkarsh Saxena (AU)" userId="1593c235-b988-4b87-b871-ed24b41c8081" providerId="ADAL" clId="{85BEC77B-1EBD-465A-866C-B353EDCB587C}" dt="2023-08-20T07:08:13.206" v="5501" actId="20577"/>
          <ac:spMkLst>
            <pc:docMk/>
            <pc:sldMk cId="2268225876" sldId="8804"/>
            <ac:spMk id="90" creationId="{4B0EAA08-BE39-AC27-B081-B62102060575}"/>
          </ac:spMkLst>
        </pc:spChg>
        <pc:spChg chg="add mod">
          <ac:chgData name="Utkarsh Saxena (AU)" userId="1593c235-b988-4b87-b871-ed24b41c8081" providerId="ADAL" clId="{85BEC77B-1EBD-465A-866C-B353EDCB587C}" dt="2023-08-20T07:09:15.238" v="5667" actId="465"/>
          <ac:spMkLst>
            <pc:docMk/>
            <pc:sldMk cId="2268225876" sldId="8804"/>
            <ac:spMk id="91" creationId="{786770A2-FD33-2D3B-CF07-EF94DF16FBDA}"/>
          </ac:spMkLst>
        </pc:spChg>
        <pc:spChg chg="add mod">
          <ac:chgData name="Utkarsh Saxena (AU)" userId="1593c235-b988-4b87-b871-ed24b41c8081" providerId="ADAL" clId="{85BEC77B-1EBD-465A-866C-B353EDCB587C}" dt="2023-08-20T07:09:15.238" v="5667" actId="465"/>
          <ac:spMkLst>
            <pc:docMk/>
            <pc:sldMk cId="2268225876" sldId="8804"/>
            <ac:spMk id="92" creationId="{4889B81F-B29C-64D2-8E3D-D82132BD2193}"/>
          </ac:spMkLst>
        </pc:spChg>
        <pc:spChg chg="add mod">
          <ac:chgData name="Utkarsh Saxena (AU)" userId="1593c235-b988-4b87-b871-ed24b41c8081" providerId="ADAL" clId="{85BEC77B-1EBD-465A-866C-B353EDCB587C}" dt="2023-08-20T07:09:15.238" v="5667" actId="465"/>
          <ac:spMkLst>
            <pc:docMk/>
            <pc:sldMk cId="2268225876" sldId="8804"/>
            <ac:spMk id="93" creationId="{E5552F2D-8727-FA5A-D4CB-D46B981CBED3}"/>
          </ac:spMkLst>
        </pc:spChg>
        <pc:spChg chg="add del mod">
          <ac:chgData name="Utkarsh Saxena (AU)" userId="1593c235-b988-4b87-b871-ed24b41c8081" providerId="ADAL" clId="{85BEC77B-1EBD-465A-866C-B353EDCB587C}" dt="2023-08-20T07:07:57.796" v="5486"/>
          <ac:spMkLst>
            <pc:docMk/>
            <pc:sldMk cId="2268225876" sldId="8804"/>
            <ac:spMk id="94" creationId="{7CBD70BF-B782-CDB4-FB9C-3836CB8DAB18}"/>
          </ac:spMkLst>
        </pc:spChg>
        <pc:spChg chg="add del mod">
          <ac:chgData name="Utkarsh Saxena (AU)" userId="1593c235-b988-4b87-b871-ed24b41c8081" providerId="ADAL" clId="{85BEC77B-1EBD-465A-866C-B353EDCB587C}" dt="2023-08-20T07:07:57.796" v="5486"/>
          <ac:spMkLst>
            <pc:docMk/>
            <pc:sldMk cId="2268225876" sldId="8804"/>
            <ac:spMk id="95" creationId="{20E5D76D-A15E-5DBE-475F-44C1E8B1804E}"/>
          </ac:spMkLst>
        </pc:spChg>
        <pc:spChg chg="add mod">
          <ac:chgData name="Utkarsh Saxena (AU)" userId="1593c235-b988-4b87-b871-ed24b41c8081" providerId="ADAL" clId="{85BEC77B-1EBD-465A-866C-B353EDCB587C}" dt="2023-08-20T07:09:06.687" v="5665" actId="1036"/>
          <ac:spMkLst>
            <pc:docMk/>
            <pc:sldMk cId="2268225876" sldId="8804"/>
            <ac:spMk id="96" creationId="{970EECEB-57E7-6CC4-3542-E3AEE2643D86}"/>
          </ac:spMkLst>
        </pc:spChg>
        <pc:spChg chg="add mod">
          <ac:chgData name="Utkarsh Saxena (AU)" userId="1593c235-b988-4b87-b871-ed24b41c8081" providerId="ADAL" clId="{85BEC77B-1EBD-465A-866C-B353EDCB587C}" dt="2023-08-20T07:19:10.504" v="6001" actId="14100"/>
          <ac:spMkLst>
            <pc:docMk/>
            <pc:sldMk cId="2268225876" sldId="8804"/>
            <ac:spMk id="103" creationId="{F8264B41-C31E-5832-0A5C-AFE3F666E720}"/>
          </ac:spMkLst>
        </pc:spChg>
        <pc:picChg chg="del">
          <ac:chgData name="Utkarsh Saxena (AU)" userId="1593c235-b988-4b87-b871-ed24b41c8081" providerId="ADAL" clId="{85BEC77B-1EBD-465A-866C-B353EDCB587C}" dt="2023-08-19T14:38:31.019" v="2039" actId="478"/>
          <ac:picMkLst>
            <pc:docMk/>
            <pc:sldMk cId="2268225876" sldId="8804"/>
            <ac:picMk id="16" creationId="{B1D1C5EE-51E6-DE8C-987D-8B90BE99D176}"/>
          </ac:picMkLst>
        </pc:picChg>
        <pc:picChg chg="del">
          <ac:chgData name="Utkarsh Saxena (AU)" userId="1593c235-b988-4b87-b871-ed24b41c8081" providerId="ADAL" clId="{85BEC77B-1EBD-465A-866C-B353EDCB587C}" dt="2023-08-19T14:38:31.019" v="2039" actId="478"/>
          <ac:picMkLst>
            <pc:docMk/>
            <pc:sldMk cId="2268225876" sldId="8804"/>
            <ac:picMk id="18" creationId="{B58E91D2-C336-C79B-F26B-91A451D4E359}"/>
          </ac:picMkLst>
        </pc:picChg>
        <pc:picChg chg="add del mod">
          <ac:chgData name="Utkarsh Saxena (AU)" userId="1593c235-b988-4b87-b871-ed24b41c8081" providerId="ADAL" clId="{85BEC77B-1EBD-465A-866C-B353EDCB587C}" dt="2023-08-19T14:38:31.019" v="2039" actId="478"/>
          <ac:picMkLst>
            <pc:docMk/>
            <pc:sldMk cId="2268225876" sldId="8804"/>
            <ac:picMk id="42" creationId="{0867C937-9A1C-3774-EEBB-0637AA549F49}"/>
          </ac:picMkLst>
        </pc:picChg>
        <pc:picChg chg="add del mod">
          <ac:chgData name="Utkarsh Saxena (AU)" userId="1593c235-b988-4b87-b871-ed24b41c8081" providerId="ADAL" clId="{85BEC77B-1EBD-465A-866C-B353EDCB587C}" dt="2023-08-19T14:38:31.019" v="2039" actId="478"/>
          <ac:picMkLst>
            <pc:docMk/>
            <pc:sldMk cId="2268225876" sldId="8804"/>
            <ac:picMk id="84" creationId="{79A6D9EA-5DD5-CE07-7083-F1831B28668B}"/>
          </ac:picMkLst>
        </pc:picChg>
        <pc:picChg chg="add del mod">
          <ac:chgData name="Utkarsh Saxena (AU)" userId="1593c235-b988-4b87-b871-ed24b41c8081" providerId="ADAL" clId="{85BEC77B-1EBD-465A-866C-B353EDCB587C}" dt="2023-08-19T14:38:31.019" v="2039" actId="478"/>
          <ac:picMkLst>
            <pc:docMk/>
            <pc:sldMk cId="2268225876" sldId="8804"/>
            <ac:picMk id="86" creationId="{69E36CFE-EC4F-E29D-44A9-FDF2CA9EB018}"/>
          </ac:picMkLst>
        </pc:picChg>
        <pc:picChg chg="add mod">
          <ac:chgData name="Utkarsh Saxena (AU)" userId="1593c235-b988-4b87-b871-ed24b41c8081" providerId="ADAL" clId="{85BEC77B-1EBD-465A-866C-B353EDCB587C}" dt="2023-08-20T07:10:00.273" v="5679" actId="14100"/>
          <ac:picMkLst>
            <pc:docMk/>
            <pc:sldMk cId="2268225876" sldId="8804"/>
            <ac:picMk id="88" creationId="{BA14D2FB-D56D-72A6-1D99-36DA19844D9A}"/>
          </ac:picMkLst>
        </pc:picChg>
        <pc:cxnChg chg="del">
          <ac:chgData name="Utkarsh Saxena (AU)" userId="1593c235-b988-4b87-b871-ed24b41c8081" providerId="ADAL" clId="{85BEC77B-1EBD-465A-866C-B353EDCB587C}" dt="2023-08-19T14:38:31.019" v="2039" actId="478"/>
          <ac:cxnSpMkLst>
            <pc:docMk/>
            <pc:sldMk cId="2268225876" sldId="8804"/>
            <ac:cxnSpMk id="20" creationId="{3EB26A69-CBC0-901B-E640-9D229BAE7F50}"/>
          </ac:cxnSpMkLst>
        </pc:cxnChg>
        <pc:cxnChg chg="del">
          <ac:chgData name="Utkarsh Saxena (AU)" userId="1593c235-b988-4b87-b871-ed24b41c8081" providerId="ADAL" clId="{85BEC77B-1EBD-465A-866C-B353EDCB587C}" dt="2023-08-19T14:38:31.019" v="2039" actId="478"/>
          <ac:cxnSpMkLst>
            <pc:docMk/>
            <pc:sldMk cId="2268225876" sldId="8804"/>
            <ac:cxnSpMk id="22" creationId="{074AA1F6-6959-F14D-C5D3-8C9A20591C01}"/>
          </ac:cxnSpMkLst>
        </pc:cxnChg>
        <pc:cxnChg chg="del">
          <ac:chgData name="Utkarsh Saxena (AU)" userId="1593c235-b988-4b87-b871-ed24b41c8081" providerId="ADAL" clId="{85BEC77B-1EBD-465A-866C-B353EDCB587C}" dt="2023-08-19T14:38:31.019" v="2039" actId="478"/>
          <ac:cxnSpMkLst>
            <pc:docMk/>
            <pc:sldMk cId="2268225876" sldId="8804"/>
            <ac:cxnSpMk id="23" creationId="{0D1D29E6-1FF5-900D-D9BC-B40162124419}"/>
          </ac:cxnSpMkLst>
        </pc:cxnChg>
        <pc:cxnChg chg="del">
          <ac:chgData name="Utkarsh Saxena (AU)" userId="1593c235-b988-4b87-b871-ed24b41c8081" providerId="ADAL" clId="{85BEC77B-1EBD-465A-866C-B353EDCB587C}" dt="2023-08-19T14:38:31.019" v="2039" actId="478"/>
          <ac:cxnSpMkLst>
            <pc:docMk/>
            <pc:sldMk cId="2268225876" sldId="8804"/>
            <ac:cxnSpMk id="24" creationId="{985D8C35-21BF-063C-6DE2-D88ADEC415D6}"/>
          </ac:cxnSpMkLst>
        </pc:cxnChg>
        <pc:cxnChg chg="del mod">
          <ac:chgData name="Utkarsh Saxena (AU)" userId="1593c235-b988-4b87-b871-ed24b41c8081" providerId="ADAL" clId="{85BEC77B-1EBD-465A-866C-B353EDCB587C}" dt="2023-08-19T14:38:31.019" v="2039" actId="478"/>
          <ac:cxnSpMkLst>
            <pc:docMk/>
            <pc:sldMk cId="2268225876" sldId="8804"/>
            <ac:cxnSpMk id="27" creationId="{FB2FB8BB-05E9-988D-A570-24FB43F3C7DB}"/>
          </ac:cxnSpMkLst>
        </pc:cxnChg>
        <pc:cxnChg chg="del mod">
          <ac:chgData name="Utkarsh Saxena (AU)" userId="1593c235-b988-4b87-b871-ed24b41c8081" providerId="ADAL" clId="{85BEC77B-1EBD-465A-866C-B353EDCB587C}" dt="2023-08-19T14:38:31.019" v="2039" actId="478"/>
          <ac:cxnSpMkLst>
            <pc:docMk/>
            <pc:sldMk cId="2268225876" sldId="8804"/>
            <ac:cxnSpMk id="40" creationId="{E87AD225-C634-C094-C4F5-BD4F46EC1A91}"/>
          </ac:cxnSpMkLst>
        </pc:cxnChg>
        <pc:cxnChg chg="add mod">
          <ac:chgData name="Utkarsh Saxena (AU)" userId="1593c235-b988-4b87-b871-ed24b41c8081" providerId="ADAL" clId="{85BEC77B-1EBD-465A-866C-B353EDCB587C}" dt="2023-08-20T07:09:53.380" v="5678" actId="208"/>
          <ac:cxnSpMkLst>
            <pc:docMk/>
            <pc:sldMk cId="2268225876" sldId="8804"/>
            <ac:cxnSpMk id="98" creationId="{B55F106E-5B14-8DD9-994B-C4ABA41CF9AB}"/>
          </ac:cxnSpMkLst>
        </pc:cxnChg>
        <pc:cxnChg chg="add mod">
          <ac:chgData name="Utkarsh Saxena (AU)" userId="1593c235-b988-4b87-b871-ed24b41c8081" providerId="ADAL" clId="{85BEC77B-1EBD-465A-866C-B353EDCB587C}" dt="2023-08-20T07:09:53.380" v="5678" actId="208"/>
          <ac:cxnSpMkLst>
            <pc:docMk/>
            <pc:sldMk cId="2268225876" sldId="8804"/>
            <ac:cxnSpMk id="100" creationId="{104EBBAB-E982-5BA8-68FC-D0E80AAB78C0}"/>
          </ac:cxnSpMkLst>
        </pc:cxnChg>
        <pc:cxnChg chg="add mod">
          <ac:chgData name="Utkarsh Saxena (AU)" userId="1593c235-b988-4b87-b871-ed24b41c8081" providerId="ADAL" clId="{85BEC77B-1EBD-465A-866C-B353EDCB587C}" dt="2023-08-20T07:09:53.380" v="5678" actId="208"/>
          <ac:cxnSpMkLst>
            <pc:docMk/>
            <pc:sldMk cId="2268225876" sldId="8804"/>
            <ac:cxnSpMk id="101" creationId="{A315B0EA-B181-6D08-4023-E9DF45BE7344}"/>
          </ac:cxnSpMkLst>
        </pc:cxnChg>
        <pc:cxnChg chg="add mod">
          <ac:chgData name="Utkarsh Saxena (AU)" userId="1593c235-b988-4b87-b871-ed24b41c8081" providerId="ADAL" clId="{85BEC77B-1EBD-465A-866C-B353EDCB587C}" dt="2023-08-20T07:09:53.380" v="5678" actId="208"/>
          <ac:cxnSpMkLst>
            <pc:docMk/>
            <pc:sldMk cId="2268225876" sldId="8804"/>
            <ac:cxnSpMk id="102" creationId="{ADE21A1D-6A85-11D3-1C8D-2EB4EB9600BD}"/>
          </ac:cxnSpMkLst>
        </pc:cxnChg>
      </pc:sldChg>
      <pc:sldChg chg="del">
        <pc:chgData name="Utkarsh Saxena (AU)" userId="1593c235-b988-4b87-b871-ed24b41c8081" providerId="ADAL" clId="{85BEC77B-1EBD-465A-866C-B353EDCB587C}" dt="2023-08-20T07:19:25.551" v="6004" actId="47"/>
        <pc:sldMkLst>
          <pc:docMk/>
          <pc:sldMk cId="4080806042" sldId="8805"/>
        </pc:sldMkLst>
      </pc:sldChg>
      <pc:sldChg chg="del">
        <pc:chgData name="Utkarsh Saxena (AU)" userId="1593c235-b988-4b87-b871-ed24b41c8081" providerId="ADAL" clId="{85BEC77B-1EBD-465A-866C-B353EDCB587C}" dt="2023-08-20T07:19:25.551" v="6004" actId="47"/>
        <pc:sldMkLst>
          <pc:docMk/>
          <pc:sldMk cId="1510592574" sldId="8806"/>
        </pc:sldMkLst>
      </pc:sldChg>
      <pc:sldChg chg="del">
        <pc:chgData name="Utkarsh Saxena (AU)" userId="1593c235-b988-4b87-b871-ed24b41c8081" providerId="ADAL" clId="{85BEC77B-1EBD-465A-866C-B353EDCB587C}" dt="2023-08-20T07:19:27.033" v="6005" actId="47"/>
        <pc:sldMkLst>
          <pc:docMk/>
          <pc:sldMk cId="1624368385" sldId="8807"/>
        </pc:sldMkLst>
      </pc:sldChg>
      <pc:sldChg chg="del ord">
        <pc:chgData name="Utkarsh Saxena (AU)" userId="1593c235-b988-4b87-b871-ed24b41c8081" providerId="ADAL" clId="{85BEC77B-1EBD-465A-866C-B353EDCB587C}" dt="2023-08-20T07:10:25.005" v="5680" actId="47"/>
        <pc:sldMkLst>
          <pc:docMk/>
          <pc:sldMk cId="2224724568" sldId="8808"/>
        </pc:sldMkLst>
      </pc:sldChg>
      <pc:sldChg chg="modSp mod">
        <pc:chgData name="Utkarsh Saxena (AU)" userId="1593c235-b988-4b87-b871-ed24b41c8081" providerId="ADAL" clId="{85BEC77B-1EBD-465A-866C-B353EDCB587C}" dt="2023-08-20T05:19:48.963" v="3662" actId="20577"/>
        <pc:sldMkLst>
          <pc:docMk/>
          <pc:sldMk cId="3268206169" sldId="8809"/>
        </pc:sldMkLst>
        <pc:spChg chg="mod">
          <ac:chgData name="Utkarsh Saxena (AU)" userId="1593c235-b988-4b87-b871-ed24b41c8081" providerId="ADAL" clId="{85BEC77B-1EBD-465A-866C-B353EDCB587C}" dt="2023-08-20T05:19:48.963" v="3662" actId="20577"/>
          <ac:spMkLst>
            <pc:docMk/>
            <pc:sldMk cId="3268206169" sldId="8809"/>
            <ac:spMk id="9" creationId="{CF1C8CCB-E0CD-18CA-DE3A-54CD9604EF0D}"/>
          </ac:spMkLst>
        </pc:spChg>
      </pc:sldChg>
      <pc:sldChg chg="modSp mod">
        <pc:chgData name="Utkarsh Saxena (AU)" userId="1593c235-b988-4b87-b871-ed24b41c8081" providerId="ADAL" clId="{85BEC77B-1EBD-465A-866C-B353EDCB587C}" dt="2023-08-20T05:19:52.818" v="3664" actId="20577"/>
        <pc:sldMkLst>
          <pc:docMk/>
          <pc:sldMk cId="1958238297" sldId="8810"/>
        </pc:sldMkLst>
        <pc:spChg chg="mod">
          <ac:chgData name="Utkarsh Saxena (AU)" userId="1593c235-b988-4b87-b871-ed24b41c8081" providerId="ADAL" clId="{85BEC77B-1EBD-465A-866C-B353EDCB587C}" dt="2023-08-20T05:19:52.818" v="3664" actId="20577"/>
          <ac:spMkLst>
            <pc:docMk/>
            <pc:sldMk cId="1958238297" sldId="8810"/>
            <ac:spMk id="9" creationId="{CF1C8CCB-E0CD-18CA-DE3A-54CD9604EF0D}"/>
          </ac:spMkLst>
        </pc:spChg>
      </pc:sldChg>
      <pc:sldChg chg="modSp mod">
        <pc:chgData name="Utkarsh Saxena (AU)" userId="1593c235-b988-4b87-b871-ed24b41c8081" providerId="ADAL" clId="{85BEC77B-1EBD-465A-866C-B353EDCB587C}" dt="2023-08-20T05:19:56.580" v="3666" actId="20577"/>
        <pc:sldMkLst>
          <pc:docMk/>
          <pc:sldMk cId="1465543411" sldId="8811"/>
        </pc:sldMkLst>
        <pc:spChg chg="mod">
          <ac:chgData name="Utkarsh Saxena (AU)" userId="1593c235-b988-4b87-b871-ed24b41c8081" providerId="ADAL" clId="{85BEC77B-1EBD-465A-866C-B353EDCB587C}" dt="2023-08-20T05:19:56.580" v="3666" actId="20577"/>
          <ac:spMkLst>
            <pc:docMk/>
            <pc:sldMk cId="1465543411" sldId="8811"/>
            <ac:spMk id="9" creationId="{CF1C8CCB-E0CD-18CA-DE3A-54CD9604EF0D}"/>
          </ac:spMkLst>
        </pc:spChg>
      </pc:sldChg>
      <pc:sldChg chg="del">
        <pc:chgData name="Utkarsh Saxena (AU)" userId="1593c235-b988-4b87-b871-ed24b41c8081" providerId="ADAL" clId="{85BEC77B-1EBD-465A-866C-B353EDCB587C}" dt="2023-08-19T14:57:05.146" v="2175" actId="47"/>
        <pc:sldMkLst>
          <pc:docMk/>
          <pc:sldMk cId="4274419550" sldId="8812"/>
        </pc:sldMkLst>
      </pc:sldChg>
      <pc:sldChg chg="del">
        <pc:chgData name="Utkarsh Saxena (AU)" userId="1593c235-b988-4b87-b871-ed24b41c8081" providerId="ADAL" clId="{85BEC77B-1EBD-465A-866C-B353EDCB587C}" dt="2023-08-20T07:19:21.394" v="6003" actId="47"/>
        <pc:sldMkLst>
          <pc:docMk/>
          <pc:sldMk cId="2698715877" sldId="8813"/>
        </pc:sldMkLst>
      </pc:sldChg>
      <pc:sldChg chg="del">
        <pc:chgData name="Utkarsh Saxena (AU)" userId="1593c235-b988-4b87-b871-ed24b41c8081" providerId="ADAL" clId="{85BEC77B-1EBD-465A-866C-B353EDCB587C}" dt="2023-08-20T07:19:25.551" v="6004" actId="47"/>
        <pc:sldMkLst>
          <pc:docMk/>
          <pc:sldMk cId="4115785097" sldId="8814"/>
        </pc:sldMkLst>
      </pc:sldChg>
      <pc:sldChg chg="del">
        <pc:chgData name="Utkarsh Saxena (AU)" userId="1593c235-b988-4b87-b871-ed24b41c8081" providerId="ADAL" clId="{85BEC77B-1EBD-465A-866C-B353EDCB587C}" dt="2023-08-19T14:56:46.860" v="2174" actId="47"/>
        <pc:sldMkLst>
          <pc:docMk/>
          <pc:sldMk cId="640964761" sldId="8815"/>
        </pc:sldMkLst>
      </pc:sldChg>
      <pc:sldChg chg="del">
        <pc:chgData name="Utkarsh Saxena (AU)" userId="1593c235-b988-4b87-b871-ed24b41c8081" providerId="ADAL" clId="{85BEC77B-1EBD-465A-866C-B353EDCB587C}" dt="2023-08-20T00:33:02.951" v="2279" actId="47"/>
        <pc:sldMkLst>
          <pc:docMk/>
          <pc:sldMk cId="3017606721" sldId="8816"/>
        </pc:sldMkLst>
      </pc:sldChg>
      <pc:sldChg chg="delSp modSp mod ord">
        <pc:chgData name="Utkarsh Saxena (AU)" userId="1593c235-b988-4b87-b871-ed24b41c8081" providerId="ADAL" clId="{85BEC77B-1EBD-465A-866C-B353EDCB587C}" dt="2023-08-20T07:16:55.271" v="5833" actId="20578"/>
        <pc:sldMkLst>
          <pc:docMk/>
          <pc:sldMk cId="1561223199" sldId="8817"/>
        </pc:sldMkLst>
        <pc:spChg chg="mod">
          <ac:chgData name="Utkarsh Saxena (AU)" userId="1593c235-b988-4b87-b871-ed24b41c8081" providerId="ADAL" clId="{85BEC77B-1EBD-465A-866C-B353EDCB587C}" dt="2023-08-20T07:16:54.945" v="5832" actId="207"/>
          <ac:spMkLst>
            <pc:docMk/>
            <pc:sldMk cId="1561223199" sldId="8817"/>
            <ac:spMk id="17" creationId="{E4D7CD6D-16F2-FABB-48CC-053CDA95529A}"/>
          </ac:spMkLst>
        </pc:spChg>
        <pc:spChg chg="mod">
          <ac:chgData name="Utkarsh Saxena (AU)" userId="1593c235-b988-4b87-b871-ed24b41c8081" providerId="ADAL" clId="{85BEC77B-1EBD-465A-866C-B353EDCB587C}" dt="2023-08-20T07:16:54.945" v="5832" actId="207"/>
          <ac:spMkLst>
            <pc:docMk/>
            <pc:sldMk cId="1561223199" sldId="8817"/>
            <ac:spMk id="18" creationId="{728F146A-8A84-4E00-41A6-098C0989AEC3}"/>
          </ac:spMkLst>
        </pc:spChg>
        <pc:spChg chg="mod">
          <ac:chgData name="Utkarsh Saxena (AU)" userId="1593c235-b988-4b87-b871-ed24b41c8081" providerId="ADAL" clId="{85BEC77B-1EBD-465A-866C-B353EDCB587C}" dt="2023-08-20T07:16:54.945" v="5832" actId="207"/>
          <ac:spMkLst>
            <pc:docMk/>
            <pc:sldMk cId="1561223199" sldId="8817"/>
            <ac:spMk id="22" creationId="{136A280C-689C-CEFC-1F99-7A567C6BB2D9}"/>
          </ac:spMkLst>
        </pc:spChg>
        <pc:cxnChg chg="del">
          <ac:chgData name="Utkarsh Saxena (AU)" userId="1593c235-b988-4b87-b871-ed24b41c8081" providerId="ADAL" clId="{85BEC77B-1EBD-465A-866C-B353EDCB587C}" dt="2023-08-20T07:11:17.339" v="5802" actId="478"/>
          <ac:cxnSpMkLst>
            <pc:docMk/>
            <pc:sldMk cId="1561223199" sldId="8817"/>
            <ac:cxnSpMk id="4" creationId="{59CBAF3F-CC76-CA14-F674-8F293849DB00}"/>
          </ac:cxnSpMkLst>
        </pc:cxnChg>
        <pc:cxnChg chg="del">
          <ac:chgData name="Utkarsh Saxena (AU)" userId="1593c235-b988-4b87-b871-ed24b41c8081" providerId="ADAL" clId="{85BEC77B-1EBD-465A-866C-B353EDCB587C}" dt="2023-08-20T07:11:18.885" v="5803" actId="478"/>
          <ac:cxnSpMkLst>
            <pc:docMk/>
            <pc:sldMk cId="1561223199" sldId="8817"/>
            <ac:cxnSpMk id="5" creationId="{2FD03251-D62A-8F3D-08AB-7A01D46BBB24}"/>
          </ac:cxnSpMkLst>
        </pc:cxnChg>
      </pc:sldChg>
      <pc:sldChg chg="addSp delSp modSp mod ord">
        <pc:chgData name="Utkarsh Saxena (AU)" userId="1593c235-b988-4b87-b871-ed24b41c8081" providerId="ADAL" clId="{85BEC77B-1EBD-465A-866C-B353EDCB587C}" dt="2023-08-20T07:26:22.656" v="6456" actId="20577"/>
        <pc:sldMkLst>
          <pc:docMk/>
          <pc:sldMk cId="3489098152" sldId="8818"/>
        </pc:sldMkLst>
        <pc:spChg chg="mod">
          <ac:chgData name="Utkarsh Saxena (AU)" userId="1593c235-b988-4b87-b871-ed24b41c8081" providerId="ADAL" clId="{85BEC77B-1EBD-465A-866C-B353EDCB587C}" dt="2023-08-20T07:23:26.943" v="6354" actId="20577"/>
          <ac:spMkLst>
            <pc:docMk/>
            <pc:sldMk cId="3489098152" sldId="8818"/>
            <ac:spMk id="2" creationId="{5135197C-D36C-9AB0-BBB2-B692457785B1}"/>
          </ac:spMkLst>
        </pc:spChg>
        <pc:spChg chg="add del mod">
          <ac:chgData name="Utkarsh Saxena (AU)" userId="1593c235-b988-4b87-b871-ed24b41c8081" providerId="ADAL" clId="{85BEC77B-1EBD-465A-866C-B353EDCB587C}" dt="2023-08-20T07:13:42.195" v="5826"/>
          <ac:spMkLst>
            <pc:docMk/>
            <pc:sldMk cId="3489098152" sldId="8818"/>
            <ac:spMk id="4" creationId="{0FC6A2A2-7728-1D56-1A8E-3AEF6C489DC0}"/>
          </ac:spMkLst>
        </pc:spChg>
        <pc:spChg chg="add del mod">
          <ac:chgData name="Utkarsh Saxena (AU)" userId="1593c235-b988-4b87-b871-ed24b41c8081" providerId="ADAL" clId="{85BEC77B-1EBD-465A-866C-B353EDCB587C}" dt="2023-08-20T07:13:42.195" v="5826"/>
          <ac:spMkLst>
            <pc:docMk/>
            <pc:sldMk cId="3489098152" sldId="8818"/>
            <ac:spMk id="5" creationId="{2764895D-FF39-F4A0-7CE5-82807D15DFEC}"/>
          </ac:spMkLst>
        </pc:spChg>
        <pc:spChg chg="add mod">
          <ac:chgData name="Utkarsh Saxena (AU)" userId="1593c235-b988-4b87-b871-ed24b41c8081" providerId="ADAL" clId="{85BEC77B-1EBD-465A-866C-B353EDCB587C}" dt="2023-08-20T07:24:05.362" v="6393" actId="1036"/>
          <ac:spMkLst>
            <pc:docMk/>
            <pc:sldMk cId="3489098152" sldId="8818"/>
            <ac:spMk id="10" creationId="{5CCFB2C7-4F32-8D01-765A-63713171C727}"/>
          </ac:spMkLst>
        </pc:spChg>
        <pc:spChg chg="add mod">
          <ac:chgData name="Utkarsh Saxena (AU)" userId="1593c235-b988-4b87-b871-ed24b41c8081" providerId="ADAL" clId="{85BEC77B-1EBD-465A-866C-B353EDCB587C}" dt="2023-08-20T07:24:05.362" v="6393" actId="1036"/>
          <ac:spMkLst>
            <pc:docMk/>
            <pc:sldMk cId="3489098152" sldId="8818"/>
            <ac:spMk id="11" creationId="{F4150673-B543-A6B4-1A36-32B97CEDC137}"/>
          </ac:spMkLst>
        </pc:spChg>
        <pc:spChg chg="add mod">
          <ac:chgData name="Utkarsh Saxena (AU)" userId="1593c235-b988-4b87-b871-ed24b41c8081" providerId="ADAL" clId="{85BEC77B-1EBD-465A-866C-B353EDCB587C}" dt="2023-08-20T07:24:05.362" v="6393" actId="1036"/>
          <ac:spMkLst>
            <pc:docMk/>
            <pc:sldMk cId="3489098152" sldId="8818"/>
            <ac:spMk id="12" creationId="{F0DEDFC3-5DFE-0B7C-56F7-971D5AE6F81A}"/>
          </ac:spMkLst>
        </pc:spChg>
        <pc:spChg chg="add mod ord">
          <ac:chgData name="Utkarsh Saxena (AU)" userId="1593c235-b988-4b87-b871-ed24b41c8081" providerId="ADAL" clId="{85BEC77B-1EBD-465A-866C-B353EDCB587C}" dt="2023-08-20T07:24:05.362" v="6393" actId="1036"/>
          <ac:spMkLst>
            <pc:docMk/>
            <pc:sldMk cId="3489098152" sldId="8818"/>
            <ac:spMk id="13" creationId="{6D06ED90-D6B7-20C1-034A-6B4DD0CEB19F}"/>
          </ac:spMkLst>
        </pc:spChg>
        <pc:spChg chg="add mod">
          <ac:chgData name="Utkarsh Saxena (AU)" userId="1593c235-b988-4b87-b871-ed24b41c8081" providerId="ADAL" clId="{85BEC77B-1EBD-465A-866C-B353EDCB587C}" dt="2023-08-20T07:24:50.604" v="6401" actId="1076"/>
          <ac:spMkLst>
            <pc:docMk/>
            <pc:sldMk cId="3489098152" sldId="8818"/>
            <ac:spMk id="14" creationId="{09DE17F3-B9D1-9F14-3605-0F68D5FFDF62}"/>
          </ac:spMkLst>
        </pc:spChg>
        <pc:spChg chg="add del mod">
          <ac:chgData name="Utkarsh Saxena (AU)" userId="1593c235-b988-4b87-b871-ed24b41c8081" providerId="ADAL" clId="{85BEC77B-1EBD-465A-866C-B353EDCB587C}" dt="2023-08-20T07:25:18.311" v="6409" actId="478"/>
          <ac:spMkLst>
            <pc:docMk/>
            <pc:sldMk cId="3489098152" sldId="8818"/>
            <ac:spMk id="16" creationId="{4D944213-463C-785C-3EEB-A50D2D64836F}"/>
          </ac:spMkLst>
        </pc:spChg>
        <pc:spChg chg="add mod">
          <ac:chgData name="Utkarsh Saxena (AU)" userId="1593c235-b988-4b87-b871-ed24b41c8081" providerId="ADAL" clId="{85BEC77B-1EBD-465A-866C-B353EDCB587C}" dt="2023-08-20T07:25:51.693" v="6415" actId="207"/>
          <ac:spMkLst>
            <pc:docMk/>
            <pc:sldMk cId="3489098152" sldId="8818"/>
            <ac:spMk id="17" creationId="{540FFCDB-6BFB-E743-4DE4-9B74B86C4FB9}"/>
          </ac:spMkLst>
        </pc:spChg>
        <pc:spChg chg="add mod">
          <ac:chgData name="Utkarsh Saxena (AU)" userId="1593c235-b988-4b87-b871-ed24b41c8081" providerId="ADAL" clId="{85BEC77B-1EBD-465A-866C-B353EDCB587C}" dt="2023-08-20T07:25:51.693" v="6415" actId="207"/>
          <ac:spMkLst>
            <pc:docMk/>
            <pc:sldMk cId="3489098152" sldId="8818"/>
            <ac:spMk id="18" creationId="{DD5E3BB6-C873-A36E-5966-F7BE367136A9}"/>
          </ac:spMkLst>
        </pc:spChg>
        <pc:spChg chg="add mod">
          <ac:chgData name="Utkarsh Saxena (AU)" userId="1593c235-b988-4b87-b871-ed24b41c8081" providerId="ADAL" clId="{85BEC77B-1EBD-465A-866C-B353EDCB587C}" dt="2023-08-20T07:26:22.656" v="6456" actId="20577"/>
          <ac:spMkLst>
            <pc:docMk/>
            <pc:sldMk cId="3489098152" sldId="8818"/>
            <ac:spMk id="19" creationId="{4212A273-F671-6C4C-5C76-0A11B5F45352}"/>
          </ac:spMkLst>
        </pc:spChg>
        <pc:picChg chg="add del mod">
          <ac:chgData name="Utkarsh Saxena (AU)" userId="1593c235-b988-4b87-b871-ed24b41c8081" providerId="ADAL" clId="{85BEC77B-1EBD-465A-866C-B353EDCB587C}" dt="2023-08-20T07:13:42.195" v="5826"/>
          <ac:picMkLst>
            <pc:docMk/>
            <pc:sldMk cId="3489098152" sldId="8818"/>
            <ac:picMk id="6" creationId="{507EEBE9-85BE-B127-A3BB-36AD7FAEAC70}"/>
          </ac:picMkLst>
        </pc:picChg>
        <pc:picChg chg="add mod">
          <ac:chgData name="Utkarsh Saxena (AU)" userId="1593c235-b988-4b87-b871-ed24b41c8081" providerId="ADAL" clId="{85BEC77B-1EBD-465A-866C-B353EDCB587C}" dt="2023-08-20T07:20:55.180" v="6132" actId="208"/>
          <ac:picMkLst>
            <pc:docMk/>
            <pc:sldMk cId="3489098152" sldId="8818"/>
            <ac:picMk id="8" creationId="{BA1C62F8-7E77-A383-F917-B98E4DA08CA2}"/>
          </ac:picMkLst>
        </pc:picChg>
        <pc:picChg chg="add mod">
          <ac:chgData name="Utkarsh Saxena (AU)" userId="1593c235-b988-4b87-b871-ed24b41c8081" providerId="ADAL" clId="{85BEC77B-1EBD-465A-866C-B353EDCB587C}" dt="2023-08-20T07:21:03.392" v="6134" actId="1076"/>
          <ac:picMkLst>
            <pc:docMk/>
            <pc:sldMk cId="3489098152" sldId="8818"/>
            <ac:picMk id="9" creationId="{9063D558-8329-704E-6504-F060D25F20DA}"/>
          </ac:picMkLst>
        </pc:picChg>
      </pc:sldChg>
      <pc:sldChg chg="del">
        <pc:chgData name="Utkarsh Saxena (AU)" userId="1593c235-b988-4b87-b871-ed24b41c8081" providerId="ADAL" clId="{85BEC77B-1EBD-465A-866C-B353EDCB587C}" dt="2023-08-20T07:19:19.473" v="6002" actId="47"/>
        <pc:sldMkLst>
          <pc:docMk/>
          <pc:sldMk cId="270332714" sldId="8819"/>
        </pc:sldMkLst>
      </pc:sldChg>
      <pc:sldChg chg="modSp del mod">
        <pc:chgData name="Utkarsh Saxena (AU)" userId="1593c235-b988-4b87-b871-ed24b41c8081" providerId="ADAL" clId="{85BEC77B-1EBD-465A-866C-B353EDCB587C}" dt="2023-08-20T07:19:19.473" v="6002" actId="47"/>
        <pc:sldMkLst>
          <pc:docMk/>
          <pc:sldMk cId="3014622723" sldId="8820"/>
        </pc:sldMkLst>
        <pc:spChg chg="mod">
          <ac:chgData name="Utkarsh Saxena (AU)" userId="1593c235-b988-4b87-b871-ed24b41c8081" providerId="ADAL" clId="{85BEC77B-1EBD-465A-866C-B353EDCB587C}" dt="2023-08-19T12:18:34.475" v="449" actId="207"/>
          <ac:spMkLst>
            <pc:docMk/>
            <pc:sldMk cId="3014622723" sldId="8820"/>
            <ac:spMk id="33" creationId="{85E32B8E-1821-173E-8B86-ED56A049CB31}"/>
          </ac:spMkLst>
        </pc:spChg>
        <pc:spChg chg="mod">
          <ac:chgData name="Utkarsh Saxena (AU)" userId="1593c235-b988-4b87-b871-ed24b41c8081" providerId="ADAL" clId="{85BEC77B-1EBD-465A-866C-B353EDCB587C}" dt="2023-08-19T12:18:27.684" v="447" actId="207"/>
          <ac:spMkLst>
            <pc:docMk/>
            <pc:sldMk cId="3014622723" sldId="8820"/>
            <ac:spMk id="39" creationId="{670CFE3A-E0EC-D1AC-23CC-D54F8B63D599}"/>
          </ac:spMkLst>
        </pc:spChg>
        <pc:spChg chg="mod">
          <ac:chgData name="Utkarsh Saxena (AU)" userId="1593c235-b988-4b87-b871-ed24b41c8081" providerId="ADAL" clId="{85BEC77B-1EBD-465A-866C-B353EDCB587C}" dt="2023-08-19T12:18:31.935" v="448" actId="207"/>
          <ac:spMkLst>
            <pc:docMk/>
            <pc:sldMk cId="3014622723" sldId="8820"/>
            <ac:spMk id="97" creationId="{5C04D3AC-11AD-FB5B-BF01-FAE90EB28A06}"/>
          </ac:spMkLst>
        </pc:spChg>
        <pc:spChg chg="mod">
          <ac:chgData name="Utkarsh Saxena (AU)" userId="1593c235-b988-4b87-b871-ed24b41c8081" providerId="ADAL" clId="{85BEC77B-1EBD-465A-866C-B353EDCB587C}" dt="2023-08-19T12:18:37.652" v="450" actId="207"/>
          <ac:spMkLst>
            <pc:docMk/>
            <pc:sldMk cId="3014622723" sldId="8820"/>
            <ac:spMk id="120" creationId="{FA777DC3-4AAA-D302-78E4-EACF4EBD5C40}"/>
          </ac:spMkLst>
        </pc:spChg>
      </pc:sldChg>
      <pc:sldChg chg="del">
        <pc:chgData name="Utkarsh Saxena (AU)" userId="1593c235-b988-4b87-b871-ed24b41c8081" providerId="ADAL" clId="{85BEC77B-1EBD-465A-866C-B353EDCB587C}" dt="2023-08-20T07:19:19.473" v="6002" actId="47"/>
        <pc:sldMkLst>
          <pc:docMk/>
          <pc:sldMk cId="3431411230" sldId="8821"/>
        </pc:sldMkLst>
      </pc:sldChg>
      <pc:sldChg chg="del">
        <pc:chgData name="Utkarsh Saxena (AU)" userId="1593c235-b988-4b87-b871-ed24b41c8081" providerId="ADAL" clId="{85BEC77B-1EBD-465A-866C-B353EDCB587C}" dt="2023-08-20T07:19:19.473" v="6002" actId="47"/>
        <pc:sldMkLst>
          <pc:docMk/>
          <pc:sldMk cId="1830336089" sldId="8822"/>
        </pc:sldMkLst>
      </pc:sldChg>
      <pc:sldChg chg="del">
        <pc:chgData name="Utkarsh Saxena (AU)" userId="1593c235-b988-4b87-b871-ed24b41c8081" providerId="ADAL" clId="{85BEC77B-1EBD-465A-866C-B353EDCB587C}" dt="2023-08-20T07:19:19.473" v="6002" actId="47"/>
        <pc:sldMkLst>
          <pc:docMk/>
          <pc:sldMk cId="584847719" sldId="8823"/>
        </pc:sldMkLst>
      </pc:sldChg>
      <pc:sldChg chg="addSp delSp modSp add mod ord">
        <pc:chgData name="Utkarsh Saxena (AU)" userId="1593c235-b988-4b87-b871-ed24b41c8081" providerId="ADAL" clId="{85BEC77B-1EBD-465A-866C-B353EDCB587C}" dt="2023-08-20T07:27:11.136" v="6546" actId="20577"/>
        <pc:sldMkLst>
          <pc:docMk/>
          <pc:sldMk cId="664753584" sldId="8824"/>
        </pc:sldMkLst>
        <pc:spChg chg="mod">
          <ac:chgData name="Utkarsh Saxena (AU)" userId="1593c235-b988-4b87-b871-ed24b41c8081" providerId="ADAL" clId="{85BEC77B-1EBD-465A-866C-B353EDCB587C}" dt="2023-08-20T07:05:32.297" v="5441" actId="20577"/>
          <ac:spMkLst>
            <pc:docMk/>
            <pc:sldMk cId="664753584" sldId="8824"/>
            <ac:spMk id="2" creationId="{5135197C-D36C-9AB0-BBB2-B692457785B1}"/>
          </ac:spMkLst>
        </pc:spChg>
        <pc:spChg chg="add del mod">
          <ac:chgData name="Utkarsh Saxena (AU)" userId="1593c235-b988-4b87-b871-ed24b41c8081" providerId="ADAL" clId="{85BEC77B-1EBD-465A-866C-B353EDCB587C}" dt="2023-08-20T05:23:01.465" v="3798" actId="478"/>
          <ac:spMkLst>
            <pc:docMk/>
            <pc:sldMk cId="664753584" sldId="8824"/>
            <ac:spMk id="4" creationId="{D81A9FF3-C333-F239-0255-AE428A0933DF}"/>
          </ac:spMkLst>
        </pc:spChg>
        <pc:spChg chg="del">
          <ac:chgData name="Utkarsh Saxena (AU)" userId="1593c235-b988-4b87-b871-ed24b41c8081" providerId="ADAL" clId="{85BEC77B-1EBD-465A-866C-B353EDCB587C}" dt="2023-08-19T11:54:57.875" v="56" actId="478"/>
          <ac:spMkLst>
            <pc:docMk/>
            <pc:sldMk cId="664753584" sldId="8824"/>
            <ac:spMk id="5" creationId="{5814F3C1-BF5A-36FF-9909-A0F718B4FDB2}"/>
          </ac:spMkLst>
        </pc:spChg>
        <pc:spChg chg="del">
          <ac:chgData name="Utkarsh Saxena (AU)" userId="1593c235-b988-4b87-b871-ed24b41c8081" providerId="ADAL" clId="{85BEC77B-1EBD-465A-866C-B353EDCB587C}" dt="2023-08-19T11:54:57.875" v="56" actId="478"/>
          <ac:spMkLst>
            <pc:docMk/>
            <pc:sldMk cId="664753584" sldId="8824"/>
            <ac:spMk id="6" creationId="{71373C2E-B937-A3AD-C7E9-960D946F9CBA}"/>
          </ac:spMkLst>
        </pc:spChg>
        <pc:spChg chg="del">
          <ac:chgData name="Utkarsh Saxena (AU)" userId="1593c235-b988-4b87-b871-ed24b41c8081" providerId="ADAL" clId="{85BEC77B-1EBD-465A-866C-B353EDCB587C}" dt="2023-08-19T11:54:57.875" v="56" actId="478"/>
          <ac:spMkLst>
            <pc:docMk/>
            <pc:sldMk cId="664753584" sldId="8824"/>
            <ac:spMk id="7" creationId="{FC8E2DB3-0D2A-94D0-4920-FD6AB556F169}"/>
          </ac:spMkLst>
        </pc:spChg>
        <pc:spChg chg="del">
          <ac:chgData name="Utkarsh Saxena (AU)" userId="1593c235-b988-4b87-b871-ed24b41c8081" providerId="ADAL" clId="{85BEC77B-1EBD-465A-866C-B353EDCB587C}" dt="2023-08-19T11:54:57.875" v="56" actId="478"/>
          <ac:spMkLst>
            <pc:docMk/>
            <pc:sldMk cId="664753584" sldId="8824"/>
            <ac:spMk id="8" creationId="{7BB7CBD4-5546-8889-313F-384D71364B30}"/>
          </ac:spMkLst>
        </pc:spChg>
        <pc:spChg chg="del">
          <ac:chgData name="Utkarsh Saxena (AU)" userId="1593c235-b988-4b87-b871-ed24b41c8081" providerId="ADAL" clId="{85BEC77B-1EBD-465A-866C-B353EDCB587C}" dt="2023-08-19T11:54:57.875" v="56" actId="478"/>
          <ac:spMkLst>
            <pc:docMk/>
            <pc:sldMk cId="664753584" sldId="8824"/>
            <ac:spMk id="9" creationId="{46169A83-5E38-1A82-D17A-EB5B25BB8098}"/>
          </ac:spMkLst>
        </pc:spChg>
        <pc:spChg chg="del">
          <ac:chgData name="Utkarsh Saxena (AU)" userId="1593c235-b988-4b87-b871-ed24b41c8081" providerId="ADAL" clId="{85BEC77B-1EBD-465A-866C-B353EDCB587C}" dt="2023-08-19T11:54:57.875" v="56" actId="478"/>
          <ac:spMkLst>
            <pc:docMk/>
            <pc:sldMk cId="664753584" sldId="8824"/>
            <ac:spMk id="10" creationId="{1FE6BB90-9446-C1AC-DD65-17C1E4D6BEE4}"/>
          </ac:spMkLst>
        </pc:spChg>
        <pc:spChg chg="del">
          <ac:chgData name="Utkarsh Saxena (AU)" userId="1593c235-b988-4b87-b871-ed24b41c8081" providerId="ADAL" clId="{85BEC77B-1EBD-465A-866C-B353EDCB587C}" dt="2023-08-19T11:54:57.875" v="56" actId="478"/>
          <ac:spMkLst>
            <pc:docMk/>
            <pc:sldMk cId="664753584" sldId="8824"/>
            <ac:spMk id="11" creationId="{4C089692-F35A-4DFF-148D-20065D0E1B27}"/>
          </ac:spMkLst>
        </pc:spChg>
        <pc:spChg chg="del">
          <ac:chgData name="Utkarsh Saxena (AU)" userId="1593c235-b988-4b87-b871-ed24b41c8081" providerId="ADAL" clId="{85BEC77B-1EBD-465A-866C-B353EDCB587C}" dt="2023-08-19T11:54:57.875" v="56" actId="478"/>
          <ac:spMkLst>
            <pc:docMk/>
            <pc:sldMk cId="664753584" sldId="8824"/>
            <ac:spMk id="12" creationId="{C7A0E2BC-BEDD-B827-50A2-7D4583724783}"/>
          </ac:spMkLst>
        </pc:spChg>
        <pc:spChg chg="del">
          <ac:chgData name="Utkarsh Saxena (AU)" userId="1593c235-b988-4b87-b871-ed24b41c8081" providerId="ADAL" clId="{85BEC77B-1EBD-465A-866C-B353EDCB587C}" dt="2023-08-19T11:54:57.875" v="56" actId="478"/>
          <ac:spMkLst>
            <pc:docMk/>
            <pc:sldMk cId="664753584" sldId="8824"/>
            <ac:spMk id="13" creationId="{9643DA30-115A-DED1-EF6B-8D2D8F18DB61}"/>
          </ac:spMkLst>
        </pc:spChg>
        <pc:spChg chg="del">
          <ac:chgData name="Utkarsh Saxena (AU)" userId="1593c235-b988-4b87-b871-ed24b41c8081" providerId="ADAL" clId="{85BEC77B-1EBD-465A-866C-B353EDCB587C}" dt="2023-08-19T11:54:57.875" v="56" actId="478"/>
          <ac:spMkLst>
            <pc:docMk/>
            <pc:sldMk cId="664753584" sldId="8824"/>
            <ac:spMk id="14" creationId="{93D25170-7629-BD7B-EE28-71BFDA27A5E7}"/>
          </ac:spMkLst>
        </pc:spChg>
        <pc:spChg chg="add del mod">
          <ac:chgData name="Utkarsh Saxena (AU)" userId="1593c235-b988-4b87-b871-ed24b41c8081" providerId="ADAL" clId="{85BEC77B-1EBD-465A-866C-B353EDCB587C}" dt="2023-08-20T05:22:30.465" v="3772" actId="478"/>
          <ac:spMkLst>
            <pc:docMk/>
            <pc:sldMk cId="664753584" sldId="8824"/>
            <ac:spMk id="15" creationId="{98A950EF-23F5-DF08-B660-2CCD734D8918}"/>
          </ac:spMkLst>
        </pc:spChg>
        <pc:spChg chg="add mod">
          <ac:chgData name="Utkarsh Saxena (AU)" userId="1593c235-b988-4b87-b871-ed24b41c8081" providerId="ADAL" clId="{85BEC77B-1EBD-465A-866C-B353EDCB587C}" dt="2023-08-20T07:05:37.808" v="5452" actId="1036"/>
          <ac:spMkLst>
            <pc:docMk/>
            <pc:sldMk cId="664753584" sldId="8824"/>
            <ac:spMk id="17" creationId="{25D05BAE-0618-8078-A49F-F222C40CACA2}"/>
          </ac:spMkLst>
        </pc:spChg>
        <pc:spChg chg="add del mod">
          <ac:chgData name="Utkarsh Saxena (AU)" userId="1593c235-b988-4b87-b871-ed24b41c8081" providerId="ADAL" clId="{85BEC77B-1EBD-465A-866C-B353EDCB587C}" dt="2023-08-20T05:22:30.465" v="3772" actId="478"/>
          <ac:spMkLst>
            <pc:docMk/>
            <pc:sldMk cId="664753584" sldId="8824"/>
            <ac:spMk id="19" creationId="{F764D70E-85F8-8FDB-5B2F-6CD95E30D54D}"/>
          </ac:spMkLst>
        </pc:spChg>
        <pc:spChg chg="add del mod">
          <ac:chgData name="Utkarsh Saxena (AU)" userId="1593c235-b988-4b87-b871-ed24b41c8081" providerId="ADAL" clId="{85BEC77B-1EBD-465A-866C-B353EDCB587C}" dt="2023-08-19T12:05:11.654" v="363" actId="478"/>
          <ac:spMkLst>
            <pc:docMk/>
            <pc:sldMk cId="664753584" sldId="8824"/>
            <ac:spMk id="21" creationId="{9D7338E8-5E9A-FF52-AD77-0889456A487F}"/>
          </ac:spMkLst>
        </pc:spChg>
        <pc:spChg chg="del">
          <ac:chgData name="Utkarsh Saxena (AU)" userId="1593c235-b988-4b87-b871-ed24b41c8081" providerId="ADAL" clId="{85BEC77B-1EBD-465A-866C-B353EDCB587C}" dt="2023-08-19T11:54:57.875" v="56" actId="478"/>
          <ac:spMkLst>
            <pc:docMk/>
            <pc:sldMk cId="664753584" sldId="8824"/>
            <ac:spMk id="25" creationId="{7D66E11C-9EFC-1105-7D81-024003E81C9C}"/>
          </ac:spMkLst>
        </pc:spChg>
        <pc:spChg chg="add del mod">
          <ac:chgData name="Utkarsh Saxena (AU)" userId="1593c235-b988-4b87-b871-ed24b41c8081" providerId="ADAL" clId="{85BEC77B-1EBD-465A-866C-B353EDCB587C}" dt="2023-08-19T12:05:12.186" v="364" actId="478"/>
          <ac:spMkLst>
            <pc:docMk/>
            <pc:sldMk cId="664753584" sldId="8824"/>
            <ac:spMk id="26" creationId="{AE7D3B9A-A1AA-6AFC-4FC0-69E5C74ECDBB}"/>
          </ac:spMkLst>
        </pc:spChg>
        <pc:spChg chg="add del mod">
          <ac:chgData name="Utkarsh Saxena (AU)" userId="1593c235-b988-4b87-b871-ed24b41c8081" providerId="ADAL" clId="{85BEC77B-1EBD-465A-866C-B353EDCB587C}" dt="2023-08-19T12:05:35.323" v="371" actId="478"/>
          <ac:spMkLst>
            <pc:docMk/>
            <pc:sldMk cId="664753584" sldId="8824"/>
            <ac:spMk id="28" creationId="{72C60089-E4F1-3DEB-3E85-958F479CE3D3}"/>
          </ac:spMkLst>
        </pc:spChg>
        <pc:spChg chg="add del mod">
          <ac:chgData name="Utkarsh Saxena (AU)" userId="1593c235-b988-4b87-b871-ed24b41c8081" providerId="ADAL" clId="{85BEC77B-1EBD-465A-866C-B353EDCB587C}" dt="2023-08-20T05:22:30.465" v="3772" actId="478"/>
          <ac:spMkLst>
            <pc:docMk/>
            <pc:sldMk cId="664753584" sldId="8824"/>
            <ac:spMk id="29" creationId="{9ED52E21-1419-95ED-A9B2-EDAFAAC1D0B1}"/>
          </ac:spMkLst>
        </pc:spChg>
        <pc:spChg chg="add del mod">
          <ac:chgData name="Utkarsh Saxena (AU)" userId="1593c235-b988-4b87-b871-ed24b41c8081" providerId="ADAL" clId="{85BEC77B-1EBD-465A-866C-B353EDCB587C}" dt="2023-08-20T05:22:30.465" v="3772" actId="478"/>
          <ac:spMkLst>
            <pc:docMk/>
            <pc:sldMk cId="664753584" sldId="8824"/>
            <ac:spMk id="30" creationId="{7BA980D4-8EBF-9367-11DE-4CF73D3DB78B}"/>
          </ac:spMkLst>
        </pc:spChg>
        <pc:spChg chg="add del mod">
          <ac:chgData name="Utkarsh Saxena (AU)" userId="1593c235-b988-4b87-b871-ed24b41c8081" providerId="ADAL" clId="{85BEC77B-1EBD-465A-866C-B353EDCB587C}" dt="2023-08-19T12:11:59.381" v="421" actId="478"/>
          <ac:spMkLst>
            <pc:docMk/>
            <pc:sldMk cId="664753584" sldId="8824"/>
            <ac:spMk id="31" creationId="{ABA004DF-64C2-0AD8-7944-375FA566D319}"/>
          </ac:spMkLst>
        </pc:spChg>
        <pc:spChg chg="add del mod">
          <ac:chgData name="Utkarsh Saxena (AU)" userId="1593c235-b988-4b87-b871-ed24b41c8081" providerId="ADAL" clId="{85BEC77B-1EBD-465A-866C-B353EDCB587C}" dt="2023-08-19T12:12:00.058" v="422" actId="478"/>
          <ac:spMkLst>
            <pc:docMk/>
            <pc:sldMk cId="664753584" sldId="8824"/>
            <ac:spMk id="32" creationId="{23CEAC27-66D3-0895-F633-3597A9CA1E88}"/>
          </ac:spMkLst>
        </pc:spChg>
        <pc:spChg chg="add del mod">
          <ac:chgData name="Utkarsh Saxena (AU)" userId="1593c235-b988-4b87-b871-ed24b41c8081" providerId="ADAL" clId="{85BEC77B-1EBD-465A-866C-B353EDCB587C}" dt="2023-08-20T05:22:30.465" v="3772" actId="478"/>
          <ac:spMkLst>
            <pc:docMk/>
            <pc:sldMk cId="664753584" sldId="8824"/>
            <ac:spMk id="33" creationId="{D027572A-9EBD-CF20-D184-2C59B814FE45}"/>
          </ac:spMkLst>
        </pc:spChg>
        <pc:spChg chg="add del mod">
          <ac:chgData name="Utkarsh Saxena (AU)" userId="1593c235-b988-4b87-b871-ed24b41c8081" providerId="ADAL" clId="{85BEC77B-1EBD-465A-866C-B353EDCB587C}" dt="2023-08-20T05:22:30.465" v="3772" actId="478"/>
          <ac:spMkLst>
            <pc:docMk/>
            <pc:sldMk cId="664753584" sldId="8824"/>
            <ac:spMk id="34" creationId="{572E43F8-76B6-0B4C-36B4-E6959474A9C6}"/>
          </ac:spMkLst>
        </pc:spChg>
        <pc:spChg chg="add del mod">
          <ac:chgData name="Utkarsh Saxena (AU)" userId="1593c235-b988-4b87-b871-ed24b41c8081" providerId="ADAL" clId="{85BEC77B-1EBD-465A-866C-B353EDCB587C}" dt="2023-08-20T05:22:33.729" v="3773" actId="478"/>
          <ac:spMkLst>
            <pc:docMk/>
            <pc:sldMk cId="664753584" sldId="8824"/>
            <ac:spMk id="35" creationId="{EEA10BC7-0008-B19A-68D7-24724E74CA38}"/>
          </ac:spMkLst>
        </pc:spChg>
        <pc:spChg chg="add del mod">
          <ac:chgData name="Utkarsh Saxena (AU)" userId="1593c235-b988-4b87-b871-ed24b41c8081" providerId="ADAL" clId="{85BEC77B-1EBD-465A-866C-B353EDCB587C}" dt="2023-08-20T05:22:33.729" v="3773" actId="478"/>
          <ac:spMkLst>
            <pc:docMk/>
            <pc:sldMk cId="664753584" sldId="8824"/>
            <ac:spMk id="36" creationId="{3C7D2AB2-DA1F-8A65-2930-A2915AD454C8}"/>
          </ac:spMkLst>
        </pc:spChg>
        <pc:spChg chg="add del mod">
          <ac:chgData name="Utkarsh Saxena (AU)" userId="1593c235-b988-4b87-b871-ed24b41c8081" providerId="ADAL" clId="{85BEC77B-1EBD-465A-866C-B353EDCB587C}" dt="2023-08-20T05:22:33.729" v="3773" actId="478"/>
          <ac:spMkLst>
            <pc:docMk/>
            <pc:sldMk cId="664753584" sldId="8824"/>
            <ac:spMk id="37" creationId="{3D68BE7F-A635-03A8-DD4A-0AF710AED890}"/>
          </ac:spMkLst>
        </pc:spChg>
        <pc:spChg chg="add mod">
          <ac:chgData name="Utkarsh Saxena (AU)" userId="1593c235-b988-4b87-b871-ed24b41c8081" providerId="ADAL" clId="{85BEC77B-1EBD-465A-866C-B353EDCB587C}" dt="2023-08-20T07:26:37.737" v="6457" actId="1076"/>
          <ac:spMkLst>
            <pc:docMk/>
            <pc:sldMk cId="664753584" sldId="8824"/>
            <ac:spMk id="43" creationId="{6E2D90FC-454E-A3EC-DAD8-065F7B4C0057}"/>
          </ac:spMkLst>
        </pc:spChg>
        <pc:spChg chg="add del mod">
          <ac:chgData name="Utkarsh Saxena (AU)" userId="1593c235-b988-4b87-b871-ed24b41c8081" providerId="ADAL" clId="{85BEC77B-1EBD-465A-866C-B353EDCB587C}" dt="2023-08-20T05:40:22.909" v="4765" actId="478"/>
          <ac:spMkLst>
            <pc:docMk/>
            <pc:sldMk cId="664753584" sldId="8824"/>
            <ac:spMk id="44" creationId="{90F39E1F-7C40-CC04-0D01-FB0D2EDA4736}"/>
          </ac:spMkLst>
        </pc:spChg>
        <pc:spChg chg="add mod">
          <ac:chgData name="Utkarsh Saxena (AU)" userId="1593c235-b988-4b87-b871-ed24b41c8081" providerId="ADAL" clId="{85BEC77B-1EBD-465A-866C-B353EDCB587C}" dt="2023-08-20T07:05:37.808" v="5452" actId="1036"/>
          <ac:spMkLst>
            <pc:docMk/>
            <pc:sldMk cId="664753584" sldId="8824"/>
            <ac:spMk id="45" creationId="{A49DE9CD-DE77-7A42-EC1B-96EDB1BB321D}"/>
          </ac:spMkLst>
        </pc:spChg>
        <pc:spChg chg="add mod">
          <ac:chgData name="Utkarsh Saxena (AU)" userId="1593c235-b988-4b87-b871-ed24b41c8081" providerId="ADAL" clId="{85BEC77B-1EBD-465A-866C-B353EDCB587C}" dt="2023-08-20T07:05:37.808" v="5452" actId="1036"/>
          <ac:spMkLst>
            <pc:docMk/>
            <pc:sldMk cId="664753584" sldId="8824"/>
            <ac:spMk id="46" creationId="{18FC7D95-BDC9-93A2-12D0-23F15AA4760E}"/>
          </ac:spMkLst>
        </pc:spChg>
        <pc:spChg chg="add mod">
          <ac:chgData name="Utkarsh Saxena (AU)" userId="1593c235-b988-4b87-b871-ed24b41c8081" providerId="ADAL" clId="{85BEC77B-1EBD-465A-866C-B353EDCB587C}" dt="2023-08-20T07:05:37.808" v="5452" actId="1036"/>
          <ac:spMkLst>
            <pc:docMk/>
            <pc:sldMk cId="664753584" sldId="8824"/>
            <ac:spMk id="47" creationId="{3439470B-EBE1-2790-4975-FB322E74B804}"/>
          </ac:spMkLst>
        </pc:spChg>
        <pc:spChg chg="add mod">
          <ac:chgData name="Utkarsh Saxena (AU)" userId="1593c235-b988-4b87-b871-ed24b41c8081" providerId="ADAL" clId="{85BEC77B-1EBD-465A-866C-B353EDCB587C}" dt="2023-08-20T07:05:37.808" v="5452" actId="1036"/>
          <ac:spMkLst>
            <pc:docMk/>
            <pc:sldMk cId="664753584" sldId="8824"/>
            <ac:spMk id="48" creationId="{31CEF257-BE2E-847B-D629-09DE31A56FD0}"/>
          </ac:spMkLst>
        </pc:spChg>
        <pc:spChg chg="add del mod">
          <ac:chgData name="Utkarsh Saxena (AU)" userId="1593c235-b988-4b87-b871-ed24b41c8081" providerId="ADAL" clId="{85BEC77B-1EBD-465A-866C-B353EDCB587C}" dt="2023-08-20T05:44:05.874" v="4811"/>
          <ac:spMkLst>
            <pc:docMk/>
            <pc:sldMk cId="664753584" sldId="8824"/>
            <ac:spMk id="51" creationId="{C96CDF67-7D8D-81BD-CC76-A7C367F5B234}"/>
          </ac:spMkLst>
        </pc:spChg>
        <pc:spChg chg="add del mod">
          <ac:chgData name="Utkarsh Saxena (AU)" userId="1593c235-b988-4b87-b871-ed24b41c8081" providerId="ADAL" clId="{85BEC77B-1EBD-465A-866C-B353EDCB587C}" dt="2023-08-20T05:44:05.874" v="4811"/>
          <ac:spMkLst>
            <pc:docMk/>
            <pc:sldMk cId="664753584" sldId="8824"/>
            <ac:spMk id="52" creationId="{61CD19F2-80A0-1131-E1C3-4BEC4B04E77E}"/>
          </ac:spMkLst>
        </pc:spChg>
        <pc:spChg chg="add mod">
          <ac:chgData name="Utkarsh Saxena (AU)" userId="1593c235-b988-4b87-b871-ed24b41c8081" providerId="ADAL" clId="{85BEC77B-1EBD-465A-866C-B353EDCB587C}" dt="2023-08-20T07:05:37.808" v="5452" actId="1036"/>
          <ac:spMkLst>
            <pc:docMk/>
            <pc:sldMk cId="664753584" sldId="8824"/>
            <ac:spMk id="55" creationId="{514B4131-2D2A-5318-1EC4-4430C23D568F}"/>
          </ac:spMkLst>
        </pc:spChg>
        <pc:spChg chg="add mod">
          <ac:chgData name="Utkarsh Saxena (AU)" userId="1593c235-b988-4b87-b871-ed24b41c8081" providerId="ADAL" clId="{85BEC77B-1EBD-465A-866C-B353EDCB587C}" dt="2023-08-20T07:27:11.136" v="6546" actId="20577"/>
          <ac:spMkLst>
            <pc:docMk/>
            <pc:sldMk cId="664753584" sldId="8824"/>
            <ac:spMk id="59" creationId="{986BCD85-F9E3-53E1-FFE7-47E9B7E889E7}"/>
          </ac:spMkLst>
        </pc:spChg>
        <pc:picChg chg="del">
          <ac:chgData name="Utkarsh Saxena (AU)" userId="1593c235-b988-4b87-b871-ed24b41c8081" providerId="ADAL" clId="{85BEC77B-1EBD-465A-866C-B353EDCB587C}" dt="2023-08-19T11:54:57.875" v="56" actId="478"/>
          <ac:picMkLst>
            <pc:docMk/>
            <pc:sldMk cId="664753584" sldId="8824"/>
            <ac:picMk id="16" creationId="{B1D1C5EE-51E6-DE8C-987D-8B90BE99D176}"/>
          </ac:picMkLst>
        </pc:picChg>
        <pc:picChg chg="del">
          <ac:chgData name="Utkarsh Saxena (AU)" userId="1593c235-b988-4b87-b871-ed24b41c8081" providerId="ADAL" clId="{85BEC77B-1EBD-465A-866C-B353EDCB587C}" dt="2023-08-19T11:54:57.875" v="56" actId="478"/>
          <ac:picMkLst>
            <pc:docMk/>
            <pc:sldMk cId="664753584" sldId="8824"/>
            <ac:picMk id="18" creationId="{B58E91D2-C336-C79B-F26B-91A451D4E359}"/>
          </ac:picMkLst>
        </pc:picChg>
        <pc:picChg chg="add del mod">
          <ac:chgData name="Utkarsh Saxena (AU)" userId="1593c235-b988-4b87-b871-ed24b41c8081" providerId="ADAL" clId="{85BEC77B-1EBD-465A-866C-B353EDCB587C}" dt="2023-08-20T05:23:01.465" v="3798" actId="478"/>
          <ac:picMkLst>
            <pc:docMk/>
            <pc:sldMk cId="664753584" sldId="8824"/>
            <ac:picMk id="39" creationId="{CFF2587F-235F-B61A-A273-B4892F8B4A86}"/>
          </ac:picMkLst>
        </pc:picChg>
        <pc:picChg chg="add del mod">
          <ac:chgData name="Utkarsh Saxena (AU)" userId="1593c235-b988-4b87-b871-ed24b41c8081" providerId="ADAL" clId="{85BEC77B-1EBD-465A-866C-B353EDCB587C}" dt="2023-08-20T05:22:30.465" v="3772" actId="478"/>
          <ac:picMkLst>
            <pc:docMk/>
            <pc:sldMk cId="664753584" sldId="8824"/>
            <ac:picMk id="42" creationId="{C9281BAE-7150-F9A1-0BC5-C9D32A150E40}"/>
          </ac:picMkLst>
        </pc:picChg>
        <pc:picChg chg="add mod">
          <ac:chgData name="Utkarsh Saxena (AU)" userId="1593c235-b988-4b87-b871-ed24b41c8081" providerId="ADAL" clId="{85BEC77B-1EBD-465A-866C-B353EDCB587C}" dt="2023-08-20T07:05:37.808" v="5452" actId="1036"/>
          <ac:picMkLst>
            <pc:docMk/>
            <pc:sldMk cId="664753584" sldId="8824"/>
            <ac:picMk id="49" creationId="{2BBD47C6-0D41-2137-E031-B6DD0CAC3A00}"/>
          </ac:picMkLst>
        </pc:picChg>
        <pc:picChg chg="add mod">
          <ac:chgData name="Utkarsh Saxena (AU)" userId="1593c235-b988-4b87-b871-ed24b41c8081" providerId="ADAL" clId="{85BEC77B-1EBD-465A-866C-B353EDCB587C}" dt="2023-08-20T07:05:37.808" v="5452" actId="1036"/>
          <ac:picMkLst>
            <pc:docMk/>
            <pc:sldMk cId="664753584" sldId="8824"/>
            <ac:picMk id="50" creationId="{1040726F-47FC-3470-D5B7-8C17B131936C}"/>
          </ac:picMkLst>
        </pc:picChg>
        <pc:picChg chg="add del mod">
          <ac:chgData name="Utkarsh Saxena (AU)" userId="1593c235-b988-4b87-b871-ed24b41c8081" providerId="ADAL" clId="{85BEC77B-1EBD-465A-866C-B353EDCB587C}" dt="2023-08-20T05:44:05.874" v="4811"/>
          <ac:picMkLst>
            <pc:docMk/>
            <pc:sldMk cId="664753584" sldId="8824"/>
            <ac:picMk id="53" creationId="{283E0576-509B-6430-D4E8-47A6CCA4D27F}"/>
          </ac:picMkLst>
        </pc:picChg>
        <pc:picChg chg="add del mod">
          <ac:chgData name="Utkarsh Saxena (AU)" userId="1593c235-b988-4b87-b871-ed24b41c8081" providerId="ADAL" clId="{85BEC77B-1EBD-465A-866C-B353EDCB587C}" dt="2023-08-20T05:44:05.874" v="4811"/>
          <ac:picMkLst>
            <pc:docMk/>
            <pc:sldMk cId="664753584" sldId="8824"/>
            <ac:picMk id="54" creationId="{108730A9-5D13-6D8A-58F3-8916670EF2AB}"/>
          </ac:picMkLst>
        </pc:picChg>
        <pc:picChg chg="add del mod">
          <ac:chgData name="Utkarsh Saxena (AU)" userId="1593c235-b988-4b87-b871-ed24b41c8081" providerId="ADAL" clId="{85BEC77B-1EBD-465A-866C-B353EDCB587C}" dt="2023-08-20T05:45:34.261" v="4919" actId="478"/>
          <ac:picMkLst>
            <pc:docMk/>
            <pc:sldMk cId="664753584" sldId="8824"/>
            <ac:picMk id="56" creationId="{641AD117-EED5-662A-CB4B-83B05AA576F3}"/>
          </ac:picMkLst>
        </pc:picChg>
        <pc:picChg chg="add mod">
          <ac:chgData name="Utkarsh Saxena (AU)" userId="1593c235-b988-4b87-b871-ed24b41c8081" providerId="ADAL" clId="{85BEC77B-1EBD-465A-866C-B353EDCB587C}" dt="2023-08-20T07:05:37.808" v="5452" actId="1036"/>
          <ac:picMkLst>
            <pc:docMk/>
            <pc:sldMk cId="664753584" sldId="8824"/>
            <ac:picMk id="58" creationId="{136E5568-0B18-EEF1-4610-D7A38FE36A11}"/>
          </ac:picMkLst>
        </pc:picChg>
        <pc:cxnChg chg="del">
          <ac:chgData name="Utkarsh Saxena (AU)" userId="1593c235-b988-4b87-b871-ed24b41c8081" providerId="ADAL" clId="{85BEC77B-1EBD-465A-866C-B353EDCB587C}" dt="2023-08-19T11:54:57.875" v="56" actId="478"/>
          <ac:cxnSpMkLst>
            <pc:docMk/>
            <pc:sldMk cId="664753584" sldId="8824"/>
            <ac:cxnSpMk id="20" creationId="{3EB26A69-CBC0-901B-E640-9D229BAE7F50}"/>
          </ac:cxnSpMkLst>
        </pc:cxnChg>
        <pc:cxnChg chg="del">
          <ac:chgData name="Utkarsh Saxena (AU)" userId="1593c235-b988-4b87-b871-ed24b41c8081" providerId="ADAL" clId="{85BEC77B-1EBD-465A-866C-B353EDCB587C}" dt="2023-08-19T11:54:57.875" v="56" actId="478"/>
          <ac:cxnSpMkLst>
            <pc:docMk/>
            <pc:sldMk cId="664753584" sldId="8824"/>
            <ac:cxnSpMk id="22" creationId="{074AA1F6-6959-F14D-C5D3-8C9A20591C01}"/>
          </ac:cxnSpMkLst>
        </pc:cxnChg>
        <pc:cxnChg chg="del">
          <ac:chgData name="Utkarsh Saxena (AU)" userId="1593c235-b988-4b87-b871-ed24b41c8081" providerId="ADAL" clId="{85BEC77B-1EBD-465A-866C-B353EDCB587C}" dt="2023-08-19T11:54:57.875" v="56" actId="478"/>
          <ac:cxnSpMkLst>
            <pc:docMk/>
            <pc:sldMk cId="664753584" sldId="8824"/>
            <ac:cxnSpMk id="23" creationId="{0D1D29E6-1FF5-900D-D9BC-B40162124419}"/>
          </ac:cxnSpMkLst>
        </pc:cxnChg>
        <pc:cxnChg chg="del">
          <ac:chgData name="Utkarsh Saxena (AU)" userId="1593c235-b988-4b87-b871-ed24b41c8081" providerId="ADAL" clId="{85BEC77B-1EBD-465A-866C-B353EDCB587C}" dt="2023-08-19T11:54:57.875" v="56" actId="478"/>
          <ac:cxnSpMkLst>
            <pc:docMk/>
            <pc:sldMk cId="664753584" sldId="8824"/>
            <ac:cxnSpMk id="24" creationId="{985D8C35-21BF-063C-6DE2-D88ADEC415D6}"/>
          </ac:cxnSpMkLst>
        </pc:cxnChg>
        <pc:cxnChg chg="del">
          <ac:chgData name="Utkarsh Saxena (AU)" userId="1593c235-b988-4b87-b871-ed24b41c8081" providerId="ADAL" clId="{85BEC77B-1EBD-465A-866C-B353EDCB587C}" dt="2023-08-19T11:54:57.875" v="56" actId="478"/>
          <ac:cxnSpMkLst>
            <pc:docMk/>
            <pc:sldMk cId="664753584" sldId="8824"/>
            <ac:cxnSpMk id="27" creationId="{FB2FB8BB-05E9-988D-A570-24FB43F3C7DB}"/>
          </ac:cxnSpMkLst>
        </pc:cxnChg>
        <pc:cxnChg chg="del">
          <ac:chgData name="Utkarsh Saxena (AU)" userId="1593c235-b988-4b87-b871-ed24b41c8081" providerId="ADAL" clId="{85BEC77B-1EBD-465A-866C-B353EDCB587C}" dt="2023-08-19T11:54:57.875" v="56" actId="478"/>
          <ac:cxnSpMkLst>
            <pc:docMk/>
            <pc:sldMk cId="664753584" sldId="8824"/>
            <ac:cxnSpMk id="40" creationId="{E87AD225-C634-C094-C4F5-BD4F46EC1A91}"/>
          </ac:cxnSpMkLst>
        </pc:cxnChg>
      </pc:sldChg>
      <pc:sldChg chg="addSp delSp modSp add del mod ord">
        <pc:chgData name="Utkarsh Saxena (AU)" userId="1593c235-b988-4b87-b871-ed24b41c8081" providerId="ADAL" clId="{85BEC77B-1EBD-465A-866C-B353EDCB587C}" dt="2023-08-20T07:21:28.018" v="6136" actId="47"/>
        <pc:sldMkLst>
          <pc:docMk/>
          <pc:sldMk cId="3957155771" sldId="8825"/>
        </pc:sldMkLst>
        <pc:spChg chg="del">
          <ac:chgData name="Utkarsh Saxena (AU)" userId="1593c235-b988-4b87-b871-ed24b41c8081" providerId="ADAL" clId="{85BEC77B-1EBD-465A-866C-B353EDCB587C}" dt="2023-08-19T12:37:53.671" v="657" actId="478"/>
          <ac:spMkLst>
            <pc:docMk/>
            <pc:sldMk cId="3957155771" sldId="8825"/>
            <ac:spMk id="7" creationId="{23323116-2042-F7BD-2D07-45C655AE1C07}"/>
          </ac:spMkLst>
        </pc:spChg>
        <pc:picChg chg="add mod">
          <ac:chgData name="Utkarsh Saxena (AU)" userId="1593c235-b988-4b87-b871-ed24b41c8081" providerId="ADAL" clId="{85BEC77B-1EBD-465A-866C-B353EDCB587C}" dt="2023-08-19T12:37:54.138" v="658"/>
          <ac:picMkLst>
            <pc:docMk/>
            <pc:sldMk cId="3957155771" sldId="8825"/>
            <ac:picMk id="2" creationId="{23AE891D-00EA-19F7-F71B-8AEA6D5305A9}"/>
          </ac:picMkLst>
        </pc:picChg>
      </pc:sldChg>
      <pc:sldChg chg="addSp delSp modSp add del mod ord">
        <pc:chgData name="Utkarsh Saxena (AU)" userId="1593c235-b988-4b87-b871-ed24b41c8081" providerId="ADAL" clId="{85BEC77B-1EBD-465A-866C-B353EDCB587C}" dt="2023-08-20T07:21:28.018" v="6136" actId="47"/>
        <pc:sldMkLst>
          <pc:docMk/>
          <pc:sldMk cId="719123260" sldId="8826"/>
        </pc:sldMkLst>
        <pc:spChg chg="del">
          <ac:chgData name="Utkarsh Saxena (AU)" userId="1593c235-b988-4b87-b871-ed24b41c8081" providerId="ADAL" clId="{85BEC77B-1EBD-465A-866C-B353EDCB587C}" dt="2023-08-19T12:37:50.577" v="656" actId="478"/>
          <ac:spMkLst>
            <pc:docMk/>
            <pc:sldMk cId="719123260" sldId="8826"/>
            <ac:spMk id="7" creationId="{23323116-2042-F7BD-2D07-45C655AE1C07}"/>
          </ac:spMkLst>
        </pc:spChg>
        <pc:picChg chg="add mod">
          <ac:chgData name="Utkarsh Saxena (AU)" userId="1593c235-b988-4b87-b871-ed24b41c8081" providerId="ADAL" clId="{85BEC77B-1EBD-465A-866C-B353EDCB587C}" dt="2023-08-19T12:37:55.681" v="659"/>
          <ac:picMkLst>
            <pc:docMk/>
            <pc:sldMk cId="719123260" sldId="8826"/>
            <ac:picMk id="2" creationId="{0132CB52-275D-443F-3C3C-2DC5C3A09ACC}"/>
          </ac:picMkLst>
        </pc:picChg>
      </pc:sldChg>
      <pc:sldChg chg="addSp modSp add mod">
        <pc:chgData name="Utkarsh Saxena (AU)" userId="1593c235-b988-4b87-b871-ed24b41c8081" providerId="ADAL" clId="{85BEC77B-1EBD-465A-866C-B353EDCB587C}" dt="2023-08-20T07:20:10.914" v="6127" actId="20577"/>
        <pc:sldMkLst>
          <pc:docMk/>
          <pc:sldMk cId="2063254017" sldId="8827"/>
        </pc:sldMkLst>
        <pc:spChg chg="mod">
          <ac:chgData name="Utkarsh Saxena (AU)" userId="1593c235-b988-4b87-b871-ed24b41c8081" providerId="ADAL" clId="{85BEC77B-1EBD-465A-866C-B353EDCB587C}" dt="2023-08-19T12:31:43.596" v="645" actId="20577"/>
          <ac:spMkLst>
            <pc:docMk/>
            <pc:sldMk cId="2063254017" sldId="8827"/>
            <ac:spMk id="2" creationId="{5135197C-D36C-9AB0-BBB2-B692457785B1}"/>
          </ac:spMkLst>
        </pc:spChg>
        <pc:spChg chg="add mod">
          <ac:chgData name="Utkarsh Saxena (AU)" userId="1593c235-b988-4b87-b871-ed24b41c8081" providerId="ADAL" clId="{85BEC77B-1EBD-465A-866C-B353EDCB587C}" dt="2023-08-20T07:20:10.914" v="6127" actId="20577"/>
          <ac:spMkLst>
            <pc:docMk/>
            <pc:sldMk cId="2063254017" sldId="8827"/>
            <ac:spMk id="8" creationId="{8F1AC136-184E-ADEE-8FF4-426517521BE1}"/>
          </ac:spMkLst>
        </pc:spChg>
        <pc:picChg chg="add mod">
          <ac:chgData name="Utkarsh Saxena (AU)" userId="1593c235-b988-4b87-b871-ed24b41c8081" providerId="ADAL" clId="{85BEC77B-1EBD-465A-866C-B353EDCB587C}" dt="2023-08-20T07:12:48.346" v="5815" actId="208"/>
          <ac:picMkLst>
            <pc:docMk/>
            <pc:sldMk cId="2063254017" sldId="8827"/>
            <ac:picMk id="5" creationId="{7EEFE90E-967C-2B35-0CE5-B45F55BA404B}"/>
          </ac:picMkLst>
        </pc:picChg>
        <pc:picChg chg="add mod">
          <ac:chgData name="Utkarsh Saxena (AU)" userId="1593c235-b988-4b87-b871-ed24b41c8081" providerId="ADAL" clId="{85BEC77B-1EBD-465A-866C-B353EDCB587C}" dt="2023-08-20T07:13:30.425" v="5824" actId="208"/>
          <ac:picMkLst>
            <pc:docMk/>
            <pc:sldMk cId="2063254017" sldId="8827"/>
            <ac:picMk id="7" creationId="{6E7B23B7-8DD3-D200-3460-D9DA39F85DBF}"/>
          </ac:picMkLst>
        </pc:picChg>
      </pc:sldChg>
      <pc:sldChg chg="addSp delSp modSp add mod ord">
        <pc:chgData name="Utkarsh Saxena (AU)" userId="1593c235-b988-4b87-b871-ed24b41c8081" providerId="ADAL" clId="{85BEC77B-1EBD-465A-866C-B353EDCB587C}" dt="2023-08-20T05:52:17.812" v="5048" actId="207"/>
        <pc:sldMkLst>
          <pc:docMk/>
          <pc:sldMk cId="4252903722" sldId="8828"/>
        </pc:sldMkLst>
        <pc:spChg chg="mod">
          <ac:chgData name="Utkarsh Saxena (AU)" userId="1593c235-b988-4b87-b871-ed24b41c8081" providerId="ADAL" clId="{85BEC77B-1EBD-465A-866C-B353EDCB587C}" dt="2023-08-19T12:59:38.733" v="1255" actId="20577"/>
          <ac:spMkLst>
            <pc:docMk/>
            <pc:sldMk cId="4252903722" sldId="8828"/>
            <ac:spMk id="2" creationId="{5135197C-D36C-9AB0-BBB2-B692457785B1}"/>
          </ac:spMkLst>
        </pc:spChg>
        <pc:spChg chg="add mod">
          <ac:chgData name="Utkarsh Saxena (AU)" userId="1593c235-b988-4b87-b871-ed24b41c8081" providerId="ADAL" clId="{85BEC77B-1EBD-465A-866C-B353EDCB587C}" dt="2023-08-19T14:24:13.421" v="1776" actId="1036"/>
          <ac:spMkLst>
            <pc:docMk/>
            <pc:sldMk cId="4252903722" sldId="8828"/>
            <ac:spMk id="4" creationId="{576E51F3-42AB-BA1A-2416-8FF0FEC6FD38}"/>
          </ac:spMkLst>
        </pc:spChg>
        <pc:spChg chg="del">
          <ac:chgData name="Utkarsh Saxena (AU)" userId="1593c235-b988-4b87-b871-ed24b41c8081" providerId="ADAL" clId="{85BEC77B-1EBD-465A-866C-B353EDCB587C}" dt="2023-08-19T12:56:49.176" v="1031" actId="478"/>
          <ac:spMkLst>
            <pc:docMk/>
            <pc:sldMk cId="4252903722" sldId="8828"/>
            <ac:spMk id="5" creationId="{5814F3C1-BF5A-36FF-9909-A0F718B4FDB2}"/>
          </ac:spMkLst>
        </pc:spChg>
        <pc:spChg chg="del">
          <ac:chgData name="Utkarsh Saxena (AU)" userId="1593c235-b988-4b87-b871-ed24b41c8081" providerId="ADAL" clId="{85BEC77B-1EBD-465A-866C-B353EDCB587C}" dt="2023-08-19T12:56:49.176" v="1031" actId="478"/>
          <ac:spMkLst>
            <pc:docMk/>
            <pc:sldMk cId="4252903722" sldId="8828"/>
            <ac:spMk id="6" creationId="{71373C2E-B937-A3AD-C7E9-960D946F9CBA}"/>
          </ac:spMkLst>
        </pc:spChg>
        <pc:spChg chg="del">
          <ac:chgData name="Utkarsh Saxena (AU)" userId="1593c235-b988-4b87-b871-ed24b41c8081" providerId="ADAL" clId="{85BEC77B-1EBD-465A-866C-B353EDCB587C}" dt="2023-08-19T12:56:49.176" v="1031" actId="478"/>
          <ac:spMkLst>
            <pc:docMk/>
            <pc:sldMk cId="4252903722" sldId="8828"/>
            <ac:spMk id="7" creationId="{FC8E2DB3-0D2A-94D0-4920-FD6AB556F169}"/>
          </ac:spMkLst>
        </pc:spChg>
        <pc:spChg chg="del">
          <ac:chgData name="Utkarsh Saxena (AU)" userId="1593c235-b988-4b87-b871-ed24b41c8081" providerId="ADAL" clId="{85BEC77B-1EBD-465A-866C-B353EDCB587C}" dt="2023-08-19T12:56:49.176" v="1031" actId="478"/>
          <ac:spMkLst>
            <pc:docMk/>
            <pc:sldMk cId="4252903722" sldId="8828"/>
            <ac:spMk id="8" creationId="{7BB7CBD4-5546-8889-313F-384D71364B30}"/>
          </ac:spMkLst>
        </pc:spChg>
        <pc:spChg chg="del">
          <ac:chgData name="Utkarsh Saxena (AU)" userId="1593c235-b988-4b87-b871-ed24b41c8081" providerId="ADAL" clId="{85BEC77B-1EBD-465A-866C-B353EDCB587C}" dt="2023-08-19T12:56:49.176" v="1031" actId="478"/>
          <ac:spMkLst>
            <pc:docMk/>
            <pc:sldMk cId="4252903722" sldId="8828"/>
            <ac:spMk id="9" creationId="{46169A83-5E38-1A82-D17A-EB5B25BB8098}"/>
          </ac:spMkLst>
        </pc:spChg>
        <pc:spChg chg="del">
          <ac:chgData name="Utkarsh Saxena (AU)" userId="1593c235-b988-4b87-b871-ed24b41c8081" providerId="ADAL" clId="{85BEC77B-1EBD-465A-866C-B353EDCB587C}" dt="2023-08-19T12:56:49.176" v="1031" actId="478"/>
          <ac:spMkLst>
            <pc:docMk/>
            <pc:sldMk cId="4252903722" sldId="8828"/>
            <ac:spMk id="10" creationId="{1FE6BB90-9446-C1AC-DD65-17C1E4D6BEE4}"/>
          </ac:spMkLst>
        </pc:spChg>
        <pc:spChg chg="del">
          <ac:chgData name="Utkarsh Saxena (AU)" userId="1593c235-b988-4b87-b871-ed24b41c8081" providerId="ADAL" clId="{85BEC77B-1EBD-465A-866C-B353EDCB587C}" dt="2023-08-19T12:56:49.176" v="1031" actId="478"/>
          <ac:spMkLst>
            <pc:docMk/>
            <pc:sldMk cId="4252903722" sldId="8828"/>
            <ac:spMk id="11" creationId="{4C089692-F35A-4DFF-148D-20065D0E1B27}"/>
          </ac:spMkLst>
        </pc:spChg>
        <pc:spChg chg="del">
          <ac:chgData name="Utkarsh Saxena (AU)" userId="1593c235-b988-4b87-b871-ed24b41c8081" providerId="ADAL" clId="{85BEC77B-1EBD-465A-866C-B353EDCB587C}" dt="2023-08-19T12:56:49.176" v="1031" actId="478"/>
          <ac:spMkLst>
            <pc:docMk/>
            <pc:sldMk cId="4252903722" sldId="8828"/>
            <ac:spMk id="12" creationId="{C7A0E2BC-BEDD-B827-50A2-7D4583724783}"/>
          </ac:spMkLst>
        </pc:spChg>
        <pc:spChg chg="del">
          <ac:chgData name="Utkarsh Saxena (AU)" userId="1593c235-b988-4b87-b871-ed24b41c8081" providerId="ADAL" clId="{85BEC77B-1EBD-465A-866C-B353EDCB587C}" dt="2023-08-19T12:56:49.176" v="1031" actId="478"/>
          <ac:spMkLst>
            <pc:docMk/>
            <pc:sldMk cId="4252903722" sldId="8828"/>
            <ac:spMk id="13" creationId="{9643DA30-115A-DED1-EF6B-8D2D8F18DB61}"/>
          </ac:spMkLst>
        </pc:spChg>
        <pc:spChg chg="del">
          <ac:chgData name="Utkarsh Saxena (AU)" userId="1593c235-b988-4b87-b871-ed24b41c8081" providerId="ADAL" clId="{85BEC77B-1EBD-465A-866C-B353EDCB587C}" dt="2023-08-19T12:56:49.176" v="1031" actId="478"/>
          <ac:spMkLst>
            <pc:docMk/>
            <pc:sldMk cId="4252903722" sldId="8828"/>
            <ac:spMk id="14" creationId="{93D25170-7629-BD7B-EE28-71BFDA27A5E7}"/>
          </ac:spMkLst>
        </pc:spChg>
        <pc:spChg chg="add mod">
          <ac:chgData name="Utkarsh Saxena (AU)" userId="1593c235-b988-4b87-b871-ed24b41c8081" providerId="ADAL" clId="{85BEC77B-1EBD-465A-866C-B353EDCB587C}" dt="2023-08-19T14:24:13.421" v="1776" actId="1036"/>
          <ac:spMkLst>
            <pc:docMk/>
            <pc:sldMk cId="4252903722" sldId="8828"/>
            <ac:spMk id="15" creationId="{CA7D3580-6F1B-5003-B235-BBDC66C6B99E}"/>
          </ac:spMkLst>
        </pc:spChg>
        <pc:spChg chg="add mod">
          <ac:chgData name="Utkarsh Saxena (AU)" userId="1593c235-b988-4b87-b871-ed24b41c8081" providerId="ADAL" clId="{85BEC77B-1EBD-465A-866C-B353EDCB587C}" dt="2023-08-19T14:24:13.421" v="1776" actId="1036"/>
          <ac:spMkLst>
            <pc:docMk/>
            <pc:sldMk cId="4252903722" sldId="8828"/>
            <ac:spMk id="17" creationId="{EAE80FF7-B3DF-0238-2B69-BD75735E6553}"/>
          </ac:spMkLst>
        </pc:spChg>
        <pc:spChg chg="add mod">
          <ac:chgData name="Utkarsh Saxena (AU)" userId="1593c235-b988-4b87-b871-ed24b41c8081" providerId="ADAL" clId="{85BEC77B-1EBD-465A-866C-B353EDCB587C}" dt="2023-08-19T14:24:13.421" v="1776" actId="1036"/>
          <ac:spMkLst>
            <pc:docMk/>
            <pc:sldMk cId="4252903722" sldId="8828"/>
            <ac:spMk id="19" creationId="{27EB1CEF-E20F-4A42-1621-7633211AC225}"/>
          </ac:spMkLst>
        </pc:spChg>
        <pc:spChg chg="add mod">
          <ac:chgData name="Utkarsh Saxena (AU)" userId="1593c235-b988-4b87-b871-ed24b41c8081" providerId="ADAL" clId="{85BEC77B-1EBD-465A-866C-B353EDCB587C}" dt="2023-08-19T14:24:13.421" v="1776" actId="1036"/>
          <ac:spMkLst>
            <pc:docMk/>
            <pc:sldMk cId="4252903722" sldId="8828"/>
            <ac:spMk id="21" creationId="{F11D9768-0CC1-5624-BF5E-313F2A6D9071}"/>
          </ac:spMkLst>
        </pc:spChg>
        <pc:spChg chg="del">
          <ac:chgData name="Utkarsh Saxena (AU)" userId="1593c235-b988-4b87-b871-ed24b41c8081" providerId="ADAL" clId="{85BEC77B-1EBD-465A-866C-B353EDCB587C}" dt="2023-08-19T12:56:41.953" v="1030" actId="478"/>
          <ac:spMkLst>
            <pc:docMk/>
            <pc:sldMk cId="4252903722" sldId="8828"/>
            <ac:spMk id="25" creationId="{7D66E11C-9EFC-1105-7D81-024003E81C9C}"/>
          </ac:spMkLst>
        </pc:spChg>
        <pc:spChg chg="add mod">
          <ac:chgData name="Utkarsh Saxena (AU)" userId="1593c235-b988-4b87-b871-ed24b41c8081" providerId="ADAL" clId="{85BEC77B-1EBD-465A-866C-B353EDCB587C}" dt="2023-08-19T14:35:09.032" v="2035" actId="242"/>
          <ac:spMkLst>
            <pc:docMk/>
            <pc:sldMk cId="4252903722" sldId="8828"/>
            <ac:spMk id="26" creationId="{2E008251-6510-9FE4-6EF2-6F40493C2EBD}"/>
          </ac:spMkLst>
        </pc:spChg>
        <pc:spChg chg="add mod">
          <ac:chgData name="Utkarsh Saxena (AU)" userId="1593c235-b988-4b87-b871-ed24b41c8081" providerId="ADAL" clId="{85BEC77B-1EBD-465A-866C-B353EDCB587C}" dt="2023-08-19T21:56:12.900" v="2265" actId="20577"/>
          <ac:spMkLst>
            <pc:docMk/>
            <pc:sldMk cId="4252903722" sldId="8828"/>
            <ac:spMk id="28" creationId="{A5A9ED9B-04A3-1070-3BD1-9F90D7D99722}"/>
          </ac:spMkLst>
        </pc:spChg>
        <pc:spChg chg="add mod">
          <ac:chgData name="Utkarsh Saxena (AU)" userId="1593c235-b988-4b87-b871-ed24b41c8081" providerId="ADAL" clId="{85BEC77B-1EBD-465A-866C-B353EDCB587C}" dt="2023-08-20T05:01:14.861" v="2503" actId="313"/>
          <ac:spMkLst>
            <pc:docMk/>
            <pc:sldMk cId="4252903722" sldId="8828"/>
            <ac:spMk id="29" creationId="{CC8E56B4-0FFE-4DA9-906E-A00A1BDEEBC3}"/>
          </ac:spMkLst>
        </pc:spChg>
        <pc:picChg chg="del">
          <ac:chgData name="Utkarsh Saxena (AU)" userId="1593c235-b988-4b87-b871-ed24b41c8081" providerId="ADAL" clId="{85BEC77B-1EBD-465A-866C-B353EDCB587C}" dt="2023-08-19T12:56:49.176" v="1031" actId="478"/>
          <ac:picMkLst>
            <pc:docMk/>
            <pc:sldMk cId="4252903722" sldId="8828"/>
            <ac:picMk id="16" creationId="{B1D1C5EE-51E6-DE8C-987D-8B90BE99D176}"/>
          </ac:picMkLst>
        </pc:picChg>
        <pc:picChg chg="del">
          <ac:chgData name="Utkarsh Saxena (AU)" userId="1593c235-b988-4b87-b871-ed24b41c8081" providerId="ADAL" clId="{85BEC77B-1EBD-465A-866C-B353EDCB587C}" dt="2023-08-19T12:56:49.176" v="1031" actId="478"/>
          <ac:picMkLst>
            <pc:docMk/>
            <pc:sldMk cId="4252903722" sldId="8828"/>
            <ac:picMk id="18" creationId="{B58E91D2-C336-C79B-F26B-91A451D4E359}"/>
          </ac:picMkLst>
        </pc:picChg>
        <pc:picChg chg="add mod">
          <ac:chgData name="Utkarsh Saxena (AU)" userId="1593c235-b988-4b87-b871-ed24b41c8081" providerId="ADAL" clId="{85BEC77B-1EBD-465A-866C-B353EDCB587C}" dt="2023-08-20T05:50:44.912" v="5034" actId="1076"/>
          <ac:picMkLst>
            <pc:docMk/>
            <pc:sldMk cId="4252903722" sldId="8828"/>
            <ac:picMk id="30" creationId="{2B7FB159-3E92-244E-E02C-FE64E760E52A}"/>
          </ac:picMkLst>
        </pc:picChg>
        <pc:picChg chg="add mod">
          <ac:chgData name="Utkarsh Saxena (AU)" userId="1593c235-b988-4b87-b871-ed24b41c8081" providerId="ADAL" clId="{85BEC77B-1EBD-465A-866C-B353EDCB587C}" dt="2023-08-20T05:50:55.820" v="5036" actId="1076"/>
          <ac:picMkLst>
            <pc:docMk/>
            <pc:sldMk cId="4252903722" sldId="8828"/>
            <ac:picMk id="31" creationId="{0BA2DC33-D0C2-6A3D-3359-EA0416333D38}"/>
          </ac:picMkLst>
        </pc:picChg>
        <pc:picChg chg="add mod">
          <ac:chgData name="Utkarsh Saxena (AU)" userId="1593c235-b988-4b87-b871-ed24b41c8081" providerId="ADAL" clId="{85BEC77B-1EBD-465A-866C-B353EDCB587C}" dt="2023-08-20T05:51:58.440" v="5042" actId="1076"/>
          <ac:picMkLst>
            <pc:docMk/>
            <pc:sldMk cId="4252903722" sldId="8828"/>
            <ac:picMk id="33" creationId="{06D3DB8E-D4F1-B81A-0E60-CA75D5FB9AEC}"/>
          </ac:picMkLst>
        </pc:picChg>
        <pc:picChg chg="add mod">
          <ac:chgData name="Utkarsh Saxena (AU)" userId="1593c235-b988-4b87-b871-ed24b41c8081" providerId="ADAL" clId="{85BEC77B-1EBD-465A-866C-B353EDCB587C}" dt="2023-08-20T05:52:17.812" v="5048" actId="207"/>
          <ac:picMkLst>
            <pc:docMk/>
            <pc:sldMk cId="4252903722" sldId="8828"/>
            <ac:picMk id="35" creationId="{8A203006-AE61-8DD1-29D4-B32CF2625DA0}"/>
          </ac:picMkLst>
        </pc:picChg>
        <pc:picChg chg="del">
          <ac:chgData name="Utkarsh Saxena (AU)" userId="1593c235-b988-4b87-b871-ed24b41c8081" providerId="ADAL" clId="{85BEC77B-1EBD-465A-866C-B353EDCB587C}" dt="2023-08-19T12:56:49.176" v="1031" actId="478"/>
          <ac:picMkLst>
            <pc:docMk/>
            <pc:sldMk cId="4252903722" sldId="8828"/>
            <ac:picMk id="42" creationId="{0867C937-9A1C-3774-EEBB-0637AA549F49}"/>
          </ac:picMkLst>
        </pc:picChg>
        <pc:picChg chg="del">
          <ac:chgData name="Utkarsh Saxena (AU)" userId="1593c235-b988-4b87-b871-ed24b41c8081" providerId="ADAL" clId="{85BEC77B-1EBD-465A-866C-B353EDCB587C}" dt="2023-08-19T12:56:49.176" v="1031" actId="478"/>
          <ac:picMkLst>
            <pc:docMk/>
            <pc:sldMk cId="4252903722" sldId="8828"/>
            <ac:picMk id="84" creationId="{79A6D9EA-5DD5-CE07-7083-F1831B28668B}"/>
          </ac:picMkLst>
        </pc:picChg>
        <pc:picChg chg="del">
          <ac:chgData name="Utkarsh Saxena (AU)" userId="1593c235-b988-4b87-b871-ed24b41c8081" providerId="ADAL" clId="{85BEC77B-1EBD-465A-866C-B353EDCB587C}" dt="2023-08-19T12:56:49.176" v="1031" actId="478"/>
          <ac:picMkLst>
            <pc:docMk/>
            <pc:sldMk cId="4252903722" sldId="8828"/>
            <ac:picMk id="86" creationId="{69E36CFE-EC4F-E29D-44A9-FDF2CA9EB018}"/>
          </ac:picMkLst>
        </pc:picChg>
        <pc:cxnChg chg="del">
          <ac:chgData name="Utkarsh Saxena (AU)" userId="1593c235-b988-4b87-b871-ed24b41c8081" providerId="ADAL" clId="{85BEC77B-1EBD-465A-866C-B353EDCB587C}" dt="2023-08-19T12:56:49.176" v="1031" actId="478"/>
          <ac:cxnSpMkLst>
            <pc:docMk/>
            <pc:sldMk cId="4252903722" sldId="8828"/>
            <ac:cxnSpMk id="20" creationId="{3EB26A69-CBC0-901B-E640-9D229BAE7F50}"/>
          </ac:cxnSpMkLst>
        </pc:cxnChg>
        <pc:cxnChg chg="del">
          <ac:chgData name="Utkarsh Saxena (AU)" userId="1593c235-b988-4b87-b871-ed24b41c8081" providerId="ADAL" clId="{85BEC77B-1EBD-465A-866C-B353EDCB587C}" dt="2023-08-19T12:56:49.176" v="1031" actId="478"/>
          <ac:cxnSpMkLst>
            <pc:docMk/>
            <pc:sldMk cId="4252903722" sldId="8828"/>
            <ac:cxnSpMk id="22" creationId="{074AA1F6-6959-F14D-C5D3-8C9A20591C01}"/>
          </ac:cxnSpMkLst>
        </pc:cxnChg>
        <pc:cxnChg chg="del">
          <ac:chgData name="Utkarsh Saxena (AU)" userId="1593c235-b988-4b87-b871-ed24b41c8081" providerId="ADAL" clId="{85BEC77B-1EBD-465A-866C-B353EDCB587C}" dt="2023-08-19T12:56:49.176" v="1031" actId="478"/>
          <ac:cxnSpMkLst>
            <pc:docMk/>
            <pc:sldMk cId="4252903722" sldId="8828"/>
            <ac:cxnSpMk id="23" creationId="{0D1D29E6-1FF5-900D-D9BC-B40162124419}"/>
          </ac:cxnSpMkLst>
        </pc:cxnChg>
        <pc:cxnChg chg="del">
          <ac:chgData name="Utkarsh Saxena (AU)" userId="1593c235-b988-4b87-b871-ed24b41c8081" providerId="ADAL" clId="{85BEC77B-1EBD-465A-866C-B353EDCB587C}" dt="2023-08-19T12:56:49.176" v="1031" actId="478"/>
          <ac:cxnSpMkLst>
            <pc:docMk/>
            <pc:sldMk cId="4252903722" sldId="8828"/>
            <ac:cxnSpMk id="24" creationId="{985D8C35-21BF-063C-6DE2-D88ADEC415D6}"/>
          </ac:cxnSpMkLst>
        </pc:cxnChg>
        <pc:cxnChg chg="del">
          <ac:chgData name="Utkarsh Saxena (AU)" userId="1593c235-b988-4b87-b871-ed24b41c8081" providerId="ADAL" clId="{85BEC77B-1EBD-465A-866C-B353EDCB587C}" dt="2023-08-19T12:56:41.953" v="1030" actId="478"/>
          <ac:cxnSpMkLst>
            <pc:docMk/>
            <pc:sldMk cId="4252903722" sldId="8828"/>
            <ac:cxnSpMk id="27" creationId="{FB2FB8BB-05E9-988D-A570-24FB43F3C7DB}"/>
          </ac:cxnSpMkLst>
        </pc:cxnChg>
        <pc:cxnChg chg="del">
          <ac:chgData name="Utkarsh Saxena (AU)" userId="1593c235-b988-4b87-b871-ed24b41c8081" providerId="ADAL" clId="{85BEC77B-1EBD-465A-866C-B353EDCB587C}" dt="2023-08-19T12:56:41.953" v="1030" actId="478"/>
          <ac:cxnSpMkLst>
            <pc:docMk/>
            <pc:sldMk cId="4252903722" sldId="8828"/>
            <ac:cxnSpMk id="40" creationId="{E87AD225-C634-C094-C4F5-BD4F46EC1A91}"/>
          </ac:cxnSpMkLst>
        </pc:cxnChg>
      </pc:sldChg>
      <pc:sldChg chg="addSp modSp add mod">
        <pc:chgData name="Utkarsh Saxena (AU)" userId="1593c235-b988-4b87-b871-ed24b41c8081" providerId="ADAL" clId="{85BEC77B-1EBD-465A-866C-B353EDCB587C}" dt="2023-08-20T07:04:12.401" v="5354" actId="1035"/>
        <pc:sldMkLst>
          <pc:docMk/>
          <pc:sldMk cId="3945541175" sldId="8829"/>
        </pc:sldMkLst>
        <pc:spChg chg="mod">
          <ac:chgData name="Utkarsh Saxena (AU)" userId="1593c235-b988-4b87-b871-ed24b41c8081" providerId="ADAL" clId="{85BEC77B-1EBD-465A-866C-B353EDCB587C}" dt="2023-08-20T07:03:20.976" v="5300" actId="1076"/>
          <ac:spMkLst>
            <pc:docMk/>
            <pc:sldMk cId="3945541175" sldId="8829"/>
            <ac:spMk id="2" creationId="{5135197C-D36C-9AB0-BBB2-B692457785B1}"/>
          </ac:spMkLst>
        </pc:spChg>
        <pc:spChg chg="add mod">
          <ac:chgData name="Utkarsh Saxena (AU)" userId="1593c235-b988-4b87-b871-ed24b41c8081" providerId="ADAL" clId="{85BEC77B-1EBD-465A-866C-B353EDCB587C}" dt="2023-08-20T07:03:49.877" v="5346" actId="1037"/>
          <ac:spMkLst>
            <pc:docMk/>
            <pc:sldMk cId="3945541175" sldId="8829"/>
            <ac:spMk id="4" creationId="{5807CB9B-3981-5456-52CF-29C4F8744EF5}"/>
          </ac:spMkLst>
        </pc:spChg>
        <pc:spChg chg="mod">
          <ac:chgData name="Utkarsh Saxena (AU)" userId="1593c235-b988-4b87-b871-ed24b41c8081" providerId="ADAL" clId="{85BEC77B-1EBD-465A-866C-B353EDCB587C}" dt="2023-08-20T07:02:06.384" v="5201" actId="1036"/>
          <ac:spMkLst>
            <pc:docMk/>
            <pc:sldMk cId="3945541175" sldId="8829"/>
            <ac:spMk id="5" creationId="{5814F3C1-BF5A-36FF-9909-A0F718B4FDB2}"/>
          </ac:spMkLst>
        </pc:spChg>
        <pc:spChg chg="mod">
          <ac:chgData name="Utkarsh Saxena (AU)" userId="1593c235-b988-4b87-b871-ed24b41c8081" providerId="ADAL" clId="{85BEC77B-1EBD-465A-866C-B353EDCB587C}" dt="2023-08-20T07:02:06.384" v="5201" actId="1036"/>
          <ac:spMkLst>
            <pc:docMk/>
            <pc:sldMk cId="3945541175" sldId="8829"/>
            <ac:spMk id="6" creationId="{71373C2E-B937-A3AD-C7E9-960D946F9CBA}"/>
          </ac:spMkLst>
        </pc:spChg>
        <pc:spChg chg="mod">
          <ac:chgData name="Utkarsh Saxena (AU)" userId="1593c235-b988-4b87-b871-ed24b41c8081" providerId="ADAL" clId="{85BEC77B-1EBD-465A-866C-B353EDCB587C}" dt="2023-08-20T07:02:06.384" v="5201" actId="1036"/>
          <ac:spMkLst>
            <pc:docMk/>
            <pc:sldMk cId="3945541175" sldId="8829"/>
            <ac:spMk id="7" creationId="{FC8E2DB3-0D2A-94D0-4920-FD6AB556F169}"/>
          </ac:spMkLst>
        </pc:spChg>
        <pc:spChg chg="mod">
          <ac:chgData name="Utkarsh Saxena (AU)" userId="1593c235-b988-4b87-b871-ed24b41c8081" providerId="ADAL" clId="{85BEC77B-1EBD-465A-866C-B353EDCB587C}" dt="2023-08-20T07:02:06.384" v="5201" actId="1036"/>
          <ac:spMkLst>
            <pc:docMk/>
            <pc:sldMk cId="3945541175" sldId="8829"/>
            <ac:spMk id="8" creationId="{7BB7CBD4-5546-8889-313F-384D71364B30}"/>
          </ac:spMkLst>
        </pc:spChg>
        <pc:spChg chg="mod">
          <ac:chgData name="Utkarsh Saxena (AU)" userId="1593c235-b988-4b87-b871-ed24b41c8081" providerId="ADAL" clId="{85BEC77B-1EBD-465A-866C-B353EDCB587C}" dt="2023-08-20T07:02:06.384" v="5201" actId="1036"/>
          <ac:spMkLst>
            <pc:docMk/>
            <pc:sldMk cId="3945541175" sldId="8829"/>
            <ac:spMk id="9" creationId="{46169A83-5E38-1A82-D17A-EB5B25BB8098}"/>
          </ac:spMkLst>
        </pc:spChg>
        <pc:spChg chg="mod">
          <ac:chgData name="Utkarsh Saxena (AU)" userId="1593c235-b988-4b87-b871-ed24b41c8081" providerId="ADAL" clId="{85BEC77B-1EBD-465A-866C-B353EDCB587C}" dt="2023-08-20T07:02:01.847" v="5191" actId="1035"/>
          <ac:spMkLst>
            <pc:docMk/>
            <pc:sldMk cId="3945541175" sldId="8829"/>
            <ac:spMk id="10" creationId="{1FE6BB90-9446-C1AC-DD65-17C1E4D6BEE4}"/>
          </ac:spMkLst>
        </pc:spChg>
        <pc:spChg chg="mod">
          <ac:chgData name="Utkarsh Saxena (AU)" userId="1593c235-b988-4b87-b871-ed24b41c8081" providerId="ADAL" clId="{85BEC77B-1EBD-465A-866C-B353EDCB587C}" dt="2023-08-20T07:02:01.847" v="5191" actId="1035"/>
          <ac:spMkLst>
            <pc:docMk/>
            <pc:sldMk cId="3945541175" sldId="8829"/>
            <ac:spMk id="11" creationId="{4C089692-F35A-4DFF-148D-20065D0E1B27}"/>
          </ac:spMkLst>
        </pc:spChg>
        <pc:spChg chg="mod">
          <ac:chgData name="Utkarsh Saxena (AU)" userId="1593c235-b988-4b87-b871-ed24b41c8081" providerId="ADAL" clId="{85BEC77B-1EBD-465A-866C-B353EDCB587C}" dt="2023-08-20T07:02:01.847" v="5191" actId="1035"/>
          <ac:spMkLst>
            <pc:docMk/>
            <pc:sldMk cId="3945541175" sldId="8829"/>
            <ac:spMk id="12" creationId="{C7A0E2BC-BEDD-B827-50A2-7D4583724783}"/>
          </ac:spMkLst>
        </pc:spChg>
        <pc:spChg chg="mod">
          <ac:chgData name="Utkarsh Saxena (AU)" userId="1593c235-b988-4b87-b871-ed24b41c8081" providerId="ADAL" clId="{85BEC77B-1EBD-465A-866C-B353EDCB587C}" dt="2023-08-20T07:02:01.847" v="5191" actId="1035"/>
          <ac:spMkLst>
            <pc:docMk/>
            <pc:sldMk cId="3945541175" sldId="8829"/>
            <ac:spMk id="13" creationId="{9643DA30-115A-DED1-EF6B-8D2D8F18DB61}"/>
          </ac:spMkLst>
        </pc:spChg>
        <pc:spChg chg="mod">
          <ac:chgData name="Utkarsh Saxena (AU)" userId="1593c235-b988-4b87-b871-ed24b41c8081" providerId="ADAL" clId="{85BEC77B-1EBD-465A-866C-B353EDCB587C}" dt="2023-08-20T07:02:01.847" v="5191" actId="1035"/>
          <ac:spMkLst>
            <pc:docMk/>
            <pc:sldMk cId="3945541175" sldId="8829"/>
            <ac:spMk id="14" creationId="{93D25170-7629-BD7B-EE28-71BFDA27A5E7}"/>
          </ac:spMkLst>
        </pc:spChg>
        <pc:spChg chg="add mod">
          <ac:chgData name="Utkarsh Saxena (AU)" userId="1593c235-b988-4b87-b871-ed24b41c8081" providerId="ADAL" clId="{85BEC77B-1EBD-465A-866C-B353EDCB587C}" dt="2023-08-20T07:03:49.877" v="5346" actId="1037"/>
          <ac:spMkLst>
            <pc:docMk/>
            <pc:sldMk cId="3945541175" sldId="8829"/>
            <ac:spMk id="15" creationId="{8A21E09C-23F2-6E31-DC19-07697F19C590}"/>
          </ac:spMkLst>
        </pc:spChg>
        <pc:spChg chg="add mod">
          <ac:chgData name="Utkarsh Saxena (AU)" userId="1593c235-b988-4b87-b871-ed24b41c8081" providerId="ADAL" clId="{85BEC77B-1EBD-465A-866C-B353EDCB587C}" dt="2023-08-20T07:03:49.877" v="5346" actId="1037"/>
          <ac:spMkLst>
            <pc:docMk/>
            <pc:sldMk cId="3945541175" sldId="8829"/>
            <ac:spMk id="17" creationId="{39853D30-E63F-021D-57E2-1A05D702D729}"/>
          </ac:spMkLst>
        </pc:spChg>
        <pc:spChg chg="add mod ord">
          <ac:chgData name="Utkarsh Saxena (AU)" userId="1593c235-b988-4b87-b871-ed24b41c8081" providerId="ADAL" clId="{85BEC77B-1EBD-465A-866C-B353EDCB587C}" dt="2023-08-20T07:03:58.955" v="5347" actId="207"/>
          <ac:spMkLst>
            <pc:docMk/>
            <pc:sldMk cId="3945541175" sldId="8829"/>
            <ac:spMk id="19" creationId="{E0E55DCD-2B10-C457-CB2D-0C9AF5A55650}"/>
          </ac:spMkLst>
        </pc:spChg>
        <pc:spChg chg="mod">
          <ac:chgData name="Utkarsh Saxena (AU)" userId="1593c235-b988-4b87-b871-ed24b41c8081" providerId="ADAL" clId="{85BEC77B-1EBD-465A-866C-B353EDCB587C}" dt="2023-08-20T07:02:01.847" v="5191" actId="1035"/>
          <ac:spMkLst>
            <pc:docMk/>
            <pc:sldMk cId="3945541175" sldId="8829"/>
            <ac:spMk id="25" creationId="{7D66E11C-9EFC-1105-7D81-024003E81C9C}"/>
          </ac:spMkLst>
        </pc:spChg>
        <pc:picChg chg="mod">
          <ac:chgData name="Utkarsh Saxena (AU)" userId="1593c235-b988-4b87-b871-ed24b41c8081" providerId="ADAL" clId="{85BEC77B-1EBD-465A-866C-B353EDCB587C}" dt="2023-08-20T07:02:06.384" v="5201" actId="1036"/>
          <ac:picMkLst>
            <pc:docMk/>
            <pc:sldMk cId="3945541175" sldId="8829"/>
            <ac:picMk id="16" creationId="{B1D1C5EE-51E6-DE8C-987D-8B90BE99D176}"/>
          </ac:picMkLst>
        </pc:picChg>
        <pc:picChg chg="mod">
          <ac:chgData name="Utkarsh Saxena (AU)" userId="1593c235-b988-4b87-b871-ed24b41c8081" providerId="ADAL" clId="{85BEC77B-1EBD-465A-866C-B353EDCB587C}" dt="2023-08-20T07:02:06.384" v="5201" actId="1036"/>
          <ac:picMkLst>
            <pc:docMk/>
            <pc:sldMk cId="3945541175" sldId="8829"/>
            <ac:picMk id="18" creationId="{B58E91D2-C336-C79B-F26B-91A451D4E359}"/>
          </ac:picMkLst>
        </pc:picChg>
        <pc:picChg chg="mod">
          <ac:chgData name="Utkarsh Saxena (AU)" userId="1593c235-b988-4b87-b871-ed24b41c8081" providerId="ADAL" clId="{85BEC77B-1EBD-465A-866C-B353EDCB587C}" dt="2023-08-20T07:02:06.384" v="5201" actId="1036"/>
          <ac:picMkLst>
            <pc:docMk/>
            <pc:sldMk cId="3945541175" sldId="8829"/>
            <ac:picMk id="42" creationId="{0867C937-9A1C-3774-EEBB-0637AA549F49}"/>
          </ac:picMkLst>
        </pc:picChg>
        <pc:picChg chg="mod">
          <ac:chgData name="Utkarsh Saxena (AU)" userId="1593c235-b988-4b87-b871-ed24b41c8081" providerId="ADAL" clId="{85BEC77B-1EBD-465A-866C-B353EDCB587C}" dt="2023-08-20T07:02:06.384" v="5201" actId="1036"/>
          <ac:picMkLst>
            <pc:docMk/>
            <pc:sldMk cId="3945541175" sldId="8829"/>
            <ac:picMk id="84" creationId="{79A6D9EA-5DD5-CE07-7083-F1831B28668B}"/>
          </ac:picMkLst>
        </pc:picChg>
        <pc:picChg chg="mod">
          <ac:chgData name="Utkarsh Saxena (AU)" userId="1593c235-b988-4b87-b871-ed24b41c8081" providerId="ADAL" clId="{85BEC77B-1EBD-465A-866C-B353EDCB587C}" dt="2023-08-20T07:02:06.384" v="5201" actId="1036"/>
          <ac:picMkLst>
            <pc:docMk/>
            <pc:sldMk cId="3945541175" sldId="8829"/>
            <ac:picMk id="86" creationId="{69E36CFE-EC4F-E29D-44A9-FDF2CA9EB018}"/>
          </ac:picMkLst>
        </pc:picChg>
        <pc:cxnChg chg="mod">
          <ac:chgData name="Utkarsh Saxena (AU)" userId="1593c235-b988-4b87-b871-ed24b41c8081" providerId="ADAL" clId="{85BEC77B-1EBD-465A-866C-B353EDCB587C}" dt="2023-08-20T07:02:06.384" v="5201" actId="1036"/>
          <ac:cxnSpMkLst>
            <pc:docMk/>
            <pc:sldMk cId="3945541175" sldId="8829"/>
            <ac:cxnSpMk id="20" creationId="{3EB26A69-CBC0-901B-E640-9D229BAE7F50}"/>
          </ac:cxnSpMkLst>
        </pc:cxnChg>
        <pc:cxnChg chg="add mod">
          <ac:chgData name="Utkarsh Saxena (AU)" userId="1593c235-b988-4b87-b871-ed24b41c8081" providerId="ADAL" clId="{85BEC77B-1EBD-465A-866C-B353EDCB587C}" dt="2023-08-20T07:04:12.401" v="5354" actId="1035"/>
          <ac:cxnSpMkLst>
            <pc:docMk/>
            <pc:sldMk cId="3945541175" sldId="8829"/>
            <ac:cxnSpMk id="21" creationId="{E210C93B-1764-4F50-86E3-43A1569BB3B1}"/>
          </ac:cxnSpMkLst>
        </pc:cxnChg>
        <pc:cxnChg chg="mod">
          <ac:chgData name="Utkarsh Saxena (AU)" userId="1593c235-b988-4b87-b871-ed24b41c8081" providerId="ADAL" clId="{85BEC77B-1EBD-465A-866C-B353EDCB587C}" dt="2023-08-20T07:02:06.384" v="5201" actId="1036"/>
          <ac:cxnSpMkLst>
            <pc:docMk/>
            <pc:sldMk cId="3945541175" sldId="8829"/>
            <ac:cxnSpMk id="22" creationId="{074AA1F6-6959-F14D-C5D3-8C9A20591C01}"/>
          </ac:cxnSpMkLst>
        </pc:cxnChg>
        <pc:cxnChg chg="mod">
          <ac:chgData name="Utkarsh Saxena (AU)" userId="1593c235-b988-4b87-b871-ed24b41c8081" providerId="ADAL" clId="{85BEC77B-1EBD-465A-866C-B353EDCB587C}" dt="2023-08-20T07:02:06.384" v="5201" actId="1036"/>
          <ac:cxnSpMkLst>
            <pc:docMk/>
            <pc:sldMk cId="3945541175" sldId="8829"/>
            <ac:cxnSpMk id="23" creationId="{0D1D29E6-1FF5-900D-D9BC-B40162124419}"/>
          </ac:cxnSpMkLst>
        </pc:cxnChg>
        <pc:cxnChg chg="mod">
          <ac:chgData name="Utkarsh Saxena (AU)" userId="1593c235-b988-4b87-b871-ed24b41c8081" providerId="ADAL" clId="{85BEC77B-1EBD-465A-866C-B353EDCB587C}" dt="2023-08-20T07:02:06.384" v="5201" actId="1036"/>
          <ac:cxnSpMkLst>
            <pc:docMk/>
            <pc:sldMk cId="3945541175" sldId="8829"/>
            <ac:cxnSpMk id="24" creationId="{985D8C35-21BF-063C-6DE2-D88ADEC415D6}"/>
          </ac:cxnSpMkLst>
        </pc:cxnChg>
        <pc:cxnChg chg="mod">
          <ac:chgData name="Utkarsh Saxena (AU)" userId="1593c235-b988-4b87-b871-ed24b41c8081" providerId="ADAL" clId="{85BEC77B-1EBD-465A-866C-B353EDCB587C}" dt="2023-08-20T07:02:01.847" v="5191" actId="1035"/>
          <ac:cxnSpMkLst>
            <pc:docMk/>
            <pc:sldMk cId="3945541175" sldId="8829"/>
            <ac:cxnSpMk id="27" creationId="{FB2FB8BB-05E9-988D-A570-24FB43F3C7DB}"/>
          </ac:cxnSpMkLst>
        </pc:cxnChg>
        <pc:cxnChg chg="mod">
          <ac:chgData name="Utkarsh Saxena (AU)" userId="1593c235-b988-4b87-b871-ed24b41c8081" providerId="ADAL" clId="{85BEC77B-1EBD-465A-866C-B353EDCB587C}" dt="2023-08-20T07:02:01.847" v="5191" actId="1035"/>
          <ac:cxnSpMkLst>
            <pc:docMk/>
            <pc:sldMk cId="3945541175" sldId="8829"/>
            <ac:cxnSpMk id="40" creationId="{E87AD225-C634-C094-C4F5-BD4F46EC1A91}"/>
          </ac:cxnSpMkLst>
        </pc:cxnChg>
      </pc:sldChg>
      <pc:sldChg chg="addSp delSp modSp add mod">
        <pc:chgData name="Utkarsh Saxena (AU)" userId="1593c235-b988-4b87-b871-ed24b41c8081" providerId="ADAL" clId="{85BEC77B-1EBD-465A-866C-B353EDCB587C}" dt="2023-08-20T07:11:58.780" v="5811" actId="1076"/>
        <pc:sldMkLst>
          <pc:docMk/>
          <pc:sldMk cId="2193877130" sldId="8830"/>
        </pc:sldMkLst>
        <pc:spChg chg="mod">
          <ac:chgData name="Utkarsh Saxena (AU)" userId="1593c235-b988-4b87-b871-ed24b41c8081" providerId="ADAL" clId="{85BEC77B-1EBD-465A-866C-B353EDCB587C}" dt="2023-08-20T05:04:36.427" v="2661" actId="20577"/>
          <ac:spMkLst>
            <pc:docMk/>
            <pc:sldMk cId="2193877130" sldId="8830"/>
            <ac:spMk id="2" creationId="{5135197C-D36C-9AB0-BBB2-B692457785B1}"/>
          </ac:spMkLst>
        </pc:spChg>
        <pc:spChg chg="add mod">
          <ac:chgData name="Utkarsh Saxena (AU)" userId="1593c235-b988-4b87-b871-ed24b41c8081" providerId="ADAL" clId="{85BEC77B-1EBD-465A-866C-B353EDCB587C}" dt="2023-08-20T05:09:15.086" v="3098" actId="1038"/>
          <ac:spMkLst>
            <pc:docMk/>
            <pc:sldMk cId="2193877130" sldId="8830"/>
            <ac:spMk id="8" creationId="{F17558F5-3D3A-B868-B446-0FF5717C1BA0}"/>
          </ac:spMkLst>
        </pc:spChg>
        <pc:spChg chg="add mod">
          <ac:chgData name="Utkarsh Saxena (AU)" userId="1593c235-b988-4b87-b871-ed24b41c8081" providerId="ADAL" clId="{85BEC77B-1EBD-465A-866C-B353EDCB587C}" dt="2023-08-20T05:09:15.086" v="3098" actId="1038"/>
          <ac:spMkLst>
            <pc:docMk/>
            <pc:sldMk cId="2193877130" sldId="8830"/>
            <ac:spMk id="9" creationId="{1455AFE0-3B3F-F5DB-F1C4-DD8CB221114C}"/>
          </ac:spMkLst>
        </pc:spChg>
        <pc:spChg chg="add mod">
          <ac:chgData name="Utkarsh Saxena (AU)" userId="1593c235-b988-4b87-b871-ed24b41c8081" providerId="ADAL" clId="{85BEC77B-1EBD-465A-866C-B353EDCB587C}" dt="2023-08-20T05:09:15.086" v="3098" actId="1038"/>
          <ac:spMkLst>
            <pc:docMk/>
            <pc:sldMk cId="2193877130" sldId="8830"/>
            <ac:spMk id="10" creationId="{45350DC3-8C48-5D63-5CC3-F1B20BE9B803}"/>
          </ac:spMkLst>
        </pc:spChg>
        <pc:spChg chg="add mod">
          <ac:chgData name="Utkarsh Saxena (AU)" userId="1593c235-b988-4b87-b871-ed24b41c8081" providerId="ADAL" clId="{85BEC77B-1EBD-465A-866C-B353EDCB587C}" dt="2023-08-20T05:54:52.222" v="5140" actId="1076"/>
          <ac:spMkLst>
            <pc:docMk/>
            <pc:sldMk cId="2193877130" sldId="8830"/>
            <ac:spMk id="11" creationId="{2BB539AF-3D5C-332A-C66C-D66119D2430B}"/>
          </ac:spMkLst>
        </pc:spChg>
        <pc:spChg chg="add mod">
          <ac:chgData name="Utkarsh Saxena (AU)" userId="1593c235-b988-4b87-b871-ed24b41c8081" providerId="ADAL" clId="{85BEC77B-1EBD-465A-866C-B353EDCB587C}" dt="2023-08-20T05:54:58.575" v="5142" actId="1076"/>
          <ac:spMkLst>
            <pc:docMk/>
            <pc:sldMk cId="2193877130" sldId="8830"/>
            <ac:spMk id="13" creationId="{D6691DFC-38A7-92BB-B5B6-B5E62C78CCC0}"/>
          </ac:spMkLst>
        </pc:spChg>
        <pc:spChg chg="add mod">
          <ac:chgData name="Utkarsh Saxena (AU)" userId="1593c235-b988-4b87-b871-ed24b41c8081" providerId="ADAL" clId="{85BEC77B-1EBD-465A-866C-B353EDCB587C}" dt="2023-08-20T05:55:03.307" v="5144" actId="1076"/>
          <ac:spMkLst>
            <pc:docMk/>
            <pc:sldMk cId="2193877130" sldId="8830"/>
            <ac:spMk id="15" creationId="{13E45BC2-5524-1E04-2373-18E585715986}"/>
          </ac:spMkLst>
        </pc:spChg>
        <pc:picChg chg="add mod">
          <ac:chgData name="Utkarsh Saxena (AU)" userId="1593c235-b988-4b87-b871-ed24b41c8081" providerId="ADAL" clId="{85BEC77B-1EBD-465A-866C-B353EDCB587C}" dt="2023-08-20T05:04:45.175" v="2662" actId="1076"/>
          <ac:picMkLst>
            <pc:docMk/>
            <pc:sldMk cId="2193877130" sldId="8830"/>
            <ac:picMk id="5" creationId="{09BCD297-3ABD-FC62-E6F2-9CE6D6079D22}"/>
          </ac:picMkLst>
        </pc:picChg>
        <pc:picChg chg="add mod">
          <ac:chgData name="Utkarsh Saxena (AU)" userId="1593c235-b988-4b87-b871-ed24b41c8081" providerId="ADAL" clId="{85BEC77B-1EBD-465A-866C-B353EDCB587C}" dt="2023-08-20T05:04:46.692" v="2663" actId="1076"/>
          <ac:picMkLst>
            <pc:docMk/>
            <pc:sldMk cId="2193877130" sldId="8830"/>
            <ac:picMk id="7" creationId="{E229524A-5336-F92A-5CDB-13F373F1E47D}"/>
          </ac:picMkLst>
        </pc:picChg>
        <pc:picChg chg="add del mod">
          <ac:chgData name="Utkarsh Saxena (AU)" userId="1593c235-b988-4b87-b871-ed24b41c8081" providerId="ADAL" clId="{85BEC77B-1EBD-465A-866C-B353EDCB587C}" dt="2023-08-20T07:04:51.737" v="5355" actId="478"/>
          <ac:picMkLst>
            <pc:docMk/>
            <pc:sldMk cId="2193877130" sldId="8830"/>
            <ac:picMk id="12" creationId="{E0755851-8675-197E-A98F-F903A76B3163}"/>
          </ac:picMkLst>
        </pc:picChg>
        <pc:picChg chg="add mod">
          <ac:chgData name="Utkarsh Saxena (AU)" userId="1593c235-b988-4b87-b871-ed24b41c8081" providerId="ADAL" clId="{85BEC77B-1EBD-465A-866C-B353EDCB587C}" dt="2023-08-20T05:54:58.575" v="5142" actId="1076"/>
          <ac:picMkLst>
            <pc:docMk/>
            <pc:sldMk cId="2193877130" sldId="8830"/>
            <ac:picMk id="14" creationId="{3A55E0B1-5320-280D-C28A-26875662D681}"/>
          </ac:picMkLst>
        </pc:picChg>
        <pc:picChg chg="add del mod">
          <ac:chgData name="Utkarsh Saxena (AU)" userId="1593c235-b988-4b87-b871-ed24b41c8081" providerId="ADAL" clId="{85BEC77B-1EBD-465A-866C-B353EDCB587C}" dt="2023-08-20T07:11:29.415" v="5804" actId="478"/>
          <ac:picMkLst>
            <pc:docMk/>
            <pc:sldMk cId="2193877130" sldId="8830"/>
            <ac:picMk id="16" creationId="{FEBC6D95-90EF-1106-955A-BAC4CAFAA1C1}"/>
          </ac:picMkLst>
        </pc:picChg>
        <pc:picChg chg="add mod">
          <ac:chgData name="Utkarsh Saxena (AU)" userId="1593c235-b988-4b87-b871-ed24b41c8081" providerId="ADAL" clId="{85BEC77B-1EBD-465A-866C-B353EDCB587C}" dt="2023-08-20T07:04:59.527" v="5358" actId="1076"/>
          <ac:picMkLst>
            <pc:docMk/>
            <pc:sldMk cId="2193877130" sldId="8830"/>
            <ac:picMk id="17" creationId="{6BB35CEE-2BA4-3D49-7D47-4C701CC583EB}"/>
          </ac:picMkLst>
        </pc:picChg>
        <pc:picChg chg="add mod">
          <ac:chgData name="Utkarsh Saxena (AU)" userId="1593c235-b988-4b87-b871-ed24b41c8081" providerId="ADAL" clId="{85BEC77B-1EBD-465A-866C-B353EDCB587C}" dt="2023-08-20T07:11:58.780" v="5811" actId="1076"/>
          <ac:picMkLst>
            <pc:docMk/>
            <pc:sldMk cId="2193877130" sldId="8830"/>
            <ac:picMk id="18" creationId="{A04388DB-1FD8-EE9E-2B8D-7CB1B7D2709A}"/>
          </ac:picMkLst>
        </pc:picChg>
      </pc:sldChg>
      <pc:sldChg chg="addSp delSp modSp add mod">
        <pc:chgData name="Utkarsh Saxena (AU)" userId="1593c235-b988-4b87-b871-ed24b41c8081" providerId="ADAL" clId="{85BEC77B-1EBD-465A-866C-B353EDCB587C}" dt="2023-08-20T07:13:02.088" v="5817" actId="1076"/>
        <pc:sldMkLst>
          <pc:docMk/>
          <pc:sldMk cId="3016269686" sldId="8831"/>
        </pc:sldMkLst>
        <pc:spChg chg="mod">
          <ac:chgData name="Utkarsh Saxena (AU)" userId="1593c235-b988-4b87-b871-ed24b41c8081" providerId="ADAL" clId="{85BEC77B-1EBD-465A-866C-B353EDCB587C}" dt="2023-08-20T07:11:01.998" v="5801" actId="20577"/>
          <ac:spMkLst>
            <pc:docMk/>
            <pc:sldMk cId="3016269686" sldId="8831"/>
            <ac:spMk id="2" creationId="{5135197C-D36C-9AB0-BBB2-B692457785B1}"/>
          </ac:spMkLst>
        </pc:spChg>
        <pc:spChg chg="add mod">
          <ac:chgData name="Utkarsh Saxena (AU)" userId="1593c235-b988-4b87-b871-ed24b41c8081" providerId="ADAL" clId="{85BEC77B-1EBD-465A-866C-B353EDCB587C}" dt="2023-08-20T07:01:14.100" v="5169" actId="1035"/>
          <ac:spMkLst>
            <pc:docMk/>
            <pc:sldMk cId="3016269686" sldId="8831"/>
            <ac:spMk id="4" creationId="{6D3DA413-0B3B-C2F3-130C-8A0A0744BBFE}"/>
          </ac:spMkLst>
        </pc:spChg>
        <pc:spChg chg="add mod">
          <ac:chgData name="Utkarsh Saxena (AU)" userId="1593c235-b988-4b87-b871-ed24b41c8081" providerId="ADAL" clId="{85BEC77B-1EBD-465A-866C-B353EDCB587C}" dt="2023-08-20T05:15:57.260" v="3595" actId="12"/>
          <ac:spMkLst>
            <pc:docMk/>
            <pc:sldMk cId="3016269686" sldId="8831"/>
            <ac:spMk id="6" creationId="{DD456CD1-F138-2D44-49AE-244FE2BB7A31}"/>
          </ac:spMkLst>
        </pc:spChg>
        <pc:spChg chg="mod">
          <ac:chgData name="Utkarsh Saxena (AU)" userId="1593c235-b988-4b87-b871-ed24b41c8081" providerId="ADAL" clId="{85BEC77B-1EBD-465A-866C-B353EDCB587C}" dt="2023-08-20T07:01:12.115" v="5159" actId="1035"/>
          <ac:spMkLst>
            <pc:docMk/>
            <pc:sldMk cId="3016269686" sldId="8831"/>
            <ac:spMk id="8" creationId="{F17558F5-3D3A-B868-B446-0FF5717C1BA0}"/>
          </ac:spMkLst>
        </pc:spChg>
        <pc:spChg chg="del">
          <ac:chgData name="Utkarsh Saxena (AU)" userId="1593c235-b988-4b87-b871-ed24b41c8081" providerId="ADAL" clId="{85BEC77B-1EBD-465A-866C-B353EDCB587C}" dt="2023-08-20T05:09:31.543" v="3100" actId="478"/>
          <ac:spMkLst>
            <pc:docMk/>
            <pc:sldMk cId="3016269686" sldId="8831"/>
            <ac:spMk id="9" creationId="{1455AFE0-3B3F-F5DB-F1C4-DD8CB221114C}"/>
          </ac:spMkLst>
        </pc:spChg>
        <pc:spChg chg="del">
          <ac:chgData name="Utkarsh Saxena (AU)" userId="1593c235-b988-4b87-b871-ed24b41c8081" providerId="ADAL" clId="{85BEC77B-1EBD-465A-866C-B353EDCB587C}" dt="2023-08-20T05:09:31.543" v="3100" actId="478"/>
          <ac:spMkLst>
            <pc:docMk/>
            <pc:sldMk cId="3016269686" sldId="8831"/>
            <ac:spMk id="10" creationId="{45350DC3-8C48-5D63-5CC3-F1B20BE9B803}"/>
          </ac:spMkLst>
        </pc:spChg>
        <pc:spChg chg="add mod">
          <ac:chgData name="Utkarsh Saxena (AU)" userId="1593c235-b988-4b87-b871-ed24b41c8081" providerId="ADAL" clId="{85BEC77B-1EBD-465A-866C-B353EDCB587C}" dt="2023-08-20T07:01:05.521" v="5148"/>
          <ac:spMkLst>
            <pc:docMk/>
            <pc:sldMk cId="3016269686" sldId="8831"/>
            <ac:spMk id="11" creationId="{5A5ADCF9-AA8D-E291-CB69-05372D539502}"/>
          </ac:spMkLst>
        </pc:spChg>
        <pc:spChg chg="add mod">
          <ac:chgData name="Utkarsh Saxena (AU)" userId="1593c235-b988-4b87-b871-ed24b41c8081" providerId="ADAL" clId="{85BEC77B-1EBD-465A-866C-B353EDCB587C}" dt="2023-08-20T07:01:05.521" v="5148"/>
          <ac:spMkLst>
            <pc:docMk/>
            <pc:sldMk cId="3016269686" sldId="8831"/>
            <ac:spMk id="13" creationId="{CB3C592C-EF86-4346-49DA-21649C3BD8AF}"/>
          </ac:spMkLst>
        </pc:spChg>
        <pc:spChg chg="add mod">
          <ac:chgData name="Utkarsh Saxena (AU)" userId="1593c235-b988-4b87-b871-ed24b41c8081" providerId="ADAL" clId="{85BEC77B-1EBD-465A-866C-B353EDCB587C}" dt="2023-08-20T07:01:05.521" v="5148"/>
          <ac:spMkLst>
            <pc:docMk/>
            <pc:sldMk cId="3016269686" sldId="8831"/>
            <ac:spMk id="15" creationId="{80B93DD2-EC05-0283-325F-3622D7C9E86E}"/>
          </ac:spMkLst>
        </pc:spChg>
        <pc:picChg chg="mod">
          <ac:chgData name="Utkarsh Saxena (AU)" userId="1593c235-b988-4b87-b871-ed24b41c8081" providerId="ADAL" clId="{85BEC77B-1EBD-465A-866C-B353EDCB587C}" dt="2023-08-20T05:54:31.428" v="5138" actId="14100"/>
          <ac:picMkLst>
            <pc:docMk/>
            <pc:sldMk cId="3016269686" sldId="8831"/>
            <ac:picMk id="5" creationId="{09BCD297-3ABD-FC62-E6F2-9CE6D6079D22}"/>
          </ac:picMkLst>
        </pc:picChg>
        <pc:picChg chg="mod">
          <ac:chgData name="Utkarsh Saxena (AU)" userId="1593c235-b988-4b87-b871-ed24b41c8081" providerId="ADAL" clId="{85BEC77B-1EBD-465A-866C-B353EDCB587C}" dt="2023-08-20T07:00:59.675" v="5147" actId="1076"/>
          <ac:picMkLst>
            <pc:docMk/>
            <pc:sldMk cId="3016269686" sldId="8831"/>
            <ac:picMk id="7" creationId="{E229524A-5336-F92A-5CDB-13F373F1E47D}"/>
          </ac:picMkLst>
        </pc:picChg>
        <pc:picChg chg="add mod">
          <ac:chgData name="Utkarsh Saxena (AU)" userId="1593c235-b988-4b87-b871-ed24b41c8081" providerId="ADAL" clId="{85BEC77B-1EBD-465A-866C-B353EDCB587C}" dt="2023-08-20T07:01:05.521" v="5148"/>
          <ac:picMkLst>
            <pc:docMk/>
            <pc:sldMk cId="3016269686" sldId="8831"/>
            <ac:picMk id="12" creationId="{09EAAB78-6832-CCD9-AFC0-823A2FABB6DD}"/>
          </ac:picMkLst>
        </pc:picChg>
        <pc:picChg chg="add del mod">
          <ac:chgData name="Utkarsh Saxena (AU)" userId="1593c235-b988-4b87-b871-ed24b41c8081" providerId="ADAL" clId="{85BEC77B-1EBD-465A-866C-B353EDCB587C}" dt="2023-08-20T07:11:41.110" v="5809" actId="478"/>
          <ac:picMkLst>
            <pc:docMk/>
            <pc:sldMk cId="3016269686" sldId="8831"/>
            <ac:picMk id="14" creationId="{FF8F8CA7-8CC7-CF5E-0EB1-97079CF192F2}"/>
          </ac:picMkLst>
        </pc:picChg>
        <pc:picChg chg="add del mod">
          <ac:chgData name="Utkarsh Saxena (AU)" userId="1593c235-b988-4b87-b871-ed24b41c8081" providerId="ADAL" clId="{85BEC77B-1EBD-465A-866C-B353EDCB587C}" dt="2023-08-20T07:11:37.575" v="5807" actId="478"/>
          <ac:picMkLst>
            <pc:docMk/>
            <pc:sldMk cId="3016269686" sldId="8831"/>
            <ac:picMk id="16" creationId="{AD4A75BB-3220-8207-8947-AB24D2E1D59D}"/>
          </ac:picMkLst>
        </pc:picChg>
        <pc:picChg chg="add mod">
          <ac:chgData name="Utkarsh Saxena (AU)" userId="1593c235-b988-4b87-b871-ed24b41c8081" providerId="ADAL" clId="{85BEC77B-1EBD-465A-866C-B353EDCB587C}" dt="2023-08-20T07:11:39.650" v="5808" actId="1076"/>
          <ac:picMkLst>
            <pc:docMk/>
            <pc:sldMk cId="3016269686" sldId="8831"/>
            <ac:picMk id="17" creationId="{B5C741A4-C242-AFF8-2ED0-0C1206023DA4}"/>
          </ac:picMkLst>
        </pc:picChg>
        <pc:picChg chg="add mod">
          <ac:chgData name="Utkarsh Saxena (AU)" userId="1593c235-b988-4b87-b871-ed24b41c8081" providerId="ADAL" clId="{85BEC77B-1EBD-465A-866C-B353EDCB587C}" dt="2023-08-20T07:13:02.088" v="5817" actId="1076"/>
          <ac:picMkLst>
            <pc:docMk/>
            <pc:sldMk cId="3016269686" sldId="8831"/>
            <ac:picMk id="18" creationId="{6C1B37AC-1627-7D9E-1200-0D19F5961189}"/>
          </ac:picMkLst>
        </pc:picChg>
      </pc:sldChg>
      <pc:sldChg chg="modSp add mod ord">
        <pc:chgData name="Utkarsh Saxena (AU)" userId="1593c235-b988-4b87-b871-ed24b41c8081" providerId="ADAL" clId="{85BEC77B-1EBD-465A-866C-B353EDCB587C}" dt="2023-08-20T05:19:44.941" v="3660" actId="20577"/>
        <pc:sldMkLst>
          <pc:docMk/>
          <pc:sldMk cId="1806445192" sldId="8832"/>
        </pc:sldMkLst>
        <pc:spChg chg="mod">
          <ac:chgData name="Utkarsh Saxena (AU)" userId="1593c235-b988-4b87-b871-ed24b41c8081" providerId="ADAL" clId="{85BEC77B-1EBD-465A-866C-B353EDCB587C}" dt="2023-08-20T05:19:44.941" v="3660" actId="20577"/>
          <ac:spMkLst>
            <pc:docMk/>
            <pc:sldMk cId="1806445192" sldId="8832"/>
            <ac:spMk id="12" creationId="{977C61AF-25B5-F9A2-CC13-C639CA84F7C1}"/>
          </ac:spMkLst>
        </pc:spChg>
      </pc:sldChg>
      <pc:sldChg chg="add">
        <pc:chgData name="Utkarsh Saxena (AU)" userId="1593c235-b988-4b87-b871-ed24b41c8081" providerId="ADAL" clId="{85BEC77B-1EBD-465A-866C-B353EDCB587C}" dt="2023-08-20T05:22:22.590" v="3769" actId="2890"/>
        <pc:sldMkLst>
          <pc:docMk/>
          <pc:sldMk cId="1456962623" sldId="8833"/>
        </pc:sldMkLst>
      </pc:sldChg>
      <pc:sldChg chg="delSp modSp add del mod ord">
        <pc:chgData name="Utkarsh Saxena (AU)" userId="1593c235-b988-4b87-b871-ed24b41c8081" providerId="ADAL" clId="{85BEC77B-1EBD-465A-866C-B353EDCB587C}" dt="2023-08-20T07:21:23.019" v="6135" actId="2696"/>
        <pc:sldMkLst>
          <pc:docMk/>
          <pc:sldMk cId="2246272803" sldId="8834"/>
        </pc:sldMkLst>
        <pc:spChg chg="mod">
          <ac:chgData name="Utkarsh Saxena (AU)" userId="1593c235-b988-4b87-b871-ed24b41c8081" providerId="ADAL" clId="{85BEC77B-1EBD-465A-866C-B353EDCB587C}" dt="2023-08-20T05:52:49.094" v="5136" actId="20577"/>
          <ac:spMkLst>
            <pc:docMk/>
            <pc:sldMk cId="2246272803" sldId="8834"/>
            <ac:spMk id="2" creationId="{5135197C-D36C-9AB0-BBB2-B692457785B1}"/>
          </ac:spMkLst>
        </pc:spChg>
        <pc:spChg chg="del">
          <ac:chgData name="Utkarsh Saxena (AU)" userId="1593c235-b988-4b87-b871-ed24b41c8081" providerId="ADAL" clId="{85BEC77B-1EBD-465A-866C-B353EDCB587C}" dt="2023-08-20T05:46:44.114" v="4926" actId="478"/>
          <ac:spMkLst>
            <pc:docMk/>
            <pc:sldMk cId="2246272803" sldId="8834"/>
            <ac:spMk id="4" creationId="{D81A9FF3-C333-F239-0255-AE428A0933DF}"/>
          </ac:spMkLst>
        </pc:spChg>
        <pc:spChg chg="del">
          <ac:chgData name="Utkarsh Saxena (AU)" userId="1593c235-b988-4b87-b871-ed24b41c8081" providerId="ADAL" clId="{85BEC77B-1EBD-465A-866C-B353EDCB587C}" dt="2023-08-20T05:46:44.114" v="4926" actId="478"/>
          <ac:spMkLst>
            <pc:docMk/>
            <pc:sldMk cId="2246272803" sldId="8834"/>
            <ac:spMk id="15" creationId="{98A950EF-23F5-DF08-B660-2CCD734D8918}"/>
          </ac:spMkLst>
        </pc:spChg>
        <pc:spChg chg="del">
          <ac:chgData name="Utkarsh Saxena (AU)" userId="1593c235-b988-4b87-b871-ed24b41c8081" providerId="ADAL" clId="{85BEC77B-1EBD-465A-866C-B353EDCB587C}" dt="2023-08-20T05:46:44.114" v="4926" actId="478"/>
          <ac:spMkLst>
            <pc:docMk/>
            <pc:sldMk cId="2246272803" sldId="8834"/>
            <ac:spMk id="17" creationId="{25D05BAE-0618-8078-A49F-F222C40CACA2}"/>
          </ac:spMkLst>
        </pc:spChg>
        <pc:spChg chg="del">
          <ac:chgData name="Utkarsh Saxena (AU)" userId="1593c235-b988-4b87-b871-ed24b41c8081" providerId="ADAL" clId="{85BEC77B-1EBD-465A-866C-B353EDCB587C}" dt="2023-08-20T05:46:44.114" v="4926" actId="478"/>
          <ac:spMkLst>
            <pc:docMk/>
            <pc:sldMk cId="2246272803" sldId="8834"/>
            <ac:spMk id="19" creationId="{F764D70E-85F8-8FDB-5B2F-6CD95E30D54D}"/>
          </ac:spMkLst>
        </pc:spChg>
        <pc:spChg chg="del">
          <ac:chgData name="Utkarsh Saxena (AU)" userId="1593c235-b988-4b87-b871-ed24b41c8081" providerId="ADAL" clId="{85BEC77B-1EBD-465A-866C-B353EDCB587C}" dt="2023-08-20T05:46:44.114" v="4926" actId="478"/>
          <ac:spMkLst>
            <pc:docMk/>
            <pc:sldMk cId="2246272803" sldId="8834"/>
            <ac:spMk id="29" creationId="{9ED52E21-1419-95ED-A9B2-EDAFAAC1D0B1}"/>
          </ac:spMkLst>
        </pc:spChg>
        <pc:spChg chg="mod">
          <ac:chgData name="Utkarsh Saxena (AU)" userId="1593c235-b988-4b87-b871-ed24b41c8081" providerId="ADAL" clId="{85BEC77B-1EBD-465A-866C-B353EDCB587C}" dt="2023-08-20T05:48:11.161" v="5003" actId="20577"/>
          <ac:spMkLst>
            <pc:docMk/>
            <pc:sldMk cId="2246272803" sldId="8834"/>
            <ac:spMk id="30" creationId="{7BA980D4-8EBF-9367-11DE-4CF73D3DB78B}"/>
          </ac:spMkLst>
        </pc:spChg>
        <pc:spChg chg="mod">
          <ac:chgData name="Utkarsh Saxena (AU)" userId="1593c235-b988-4b87-b871-ed24b41c8081" providerId="ADAL" clId="{85BEC77B-1EBD-465A-866C-B353EDCB587C}" dt="2023-08-20T05:48:16.046" v="5015" actId="20577"/>
          <ac:spMkLst>
            <pc:docMk/>
            <pc:sldMk cId="2246272803" sldId="8834"/>
            <ac:spMk id="33" creationId="{D027572A-9EBD-CF20-D184-2C59B814FE45}"/>
          </ac:spMkLst>
        </pc:spChg>
        <pc:spChg chg="mod">
          <ac:chgData name="Utkarsh Saxena (AU)" userId="1593c235-b988-4b87-b871-ed24b41c8081" providerId="ADAL" clId="{85BEC77B-1EBD-465A-866C-B353EDCB587C}" dt="2023-08-20T05:48:27.391" v="5021" actId="20577"/>
          <ac:spMkLst>
            <pc:docMk/>
            <pc:sldMk cId="2246272803" sldId="8834"/>
            <ac:spMk id="34" creationId="{572E43F8-76B6-0B4C-36B4-E6959474A9C6}"/>
          </ac:spMkLst>
        </pc:spChg>
        <pc:spChg chg="del">
          <ac:chgData name="Utkarsh Saxena (AU)" userId="1593c235-b988-4b87-b871-ed24b41c8081" providerId="ADAL" clId="{85BEC77B-1EBD-465A-866C-B353EDCB587C}" dt="2023-08-20T05:46:47.568" v="4927" actId="478"/>
          <ac:spMkLst>
            <pc:docMk/>
            <pc:sldMk cId="2246272803" sldId="8834"/>
            <ac:spMk id="35" creationId="{EEA10BC7-0008-B19A-68D7-24724E74CA38}"/>
          </ac:spMkLst>
        </pc:spChg>
        <pc:spChg chg="del">
          <ac:chgData name="Utkarsh Saxena (AU)" userId="1593c235-b988-4b87-b871-ed24b41c8081" providerId="ADAL" clId="{85BEC77B-1EBD-465A-866C-B353EDCB587C}" dt="2023-08-20T05:46:47.568" v="4927" actId="478"/>
          <ac:spMkLst>
            <pc:docMk/>
            <pc:sldMk cId="2246272803" sldId="8834"/>
            <ac:spMk id="36" creationId="{3C7D2AB2-DA1F-8A65-2930-A2915AD454C8}"/>
          </ac:spMkLst>
        </pc:spChg>
        <pc:spChg chg="del">
          <ac:chgData name="Utkarsh Saxena (AU)" userId="1593c235-b988-4b87-b871-ed24b41c8081" providerId="ADAL" clId="{85BEC77B-1EBD-465A-866C-B353EDCB587C}" dt="2023-08-20T05:46:47.568" v="4927" actId="478"/>
          <ac:spMkLst>
            <pc:docMk/>
            <pc:sldMk cId="2246272803" sldId="8834"/>
            <ac:spMk id="37" creationId="{3D68BE7F-A635-03A8-DD4A-0AF710AED890}"/>
          </ac:spMkLst>
        </pc:spChg>
        <pc:picChg chg="del">
          <ac:chgData name="Utkarsh Saxena (AU)" userId="1593c235-b988-4b87-b871-ed24b41c8081" providerId="ADAL" clId="{85BEC77B-1EBD-465A-866C-B353EDCB587C}" dt="2023-08-20T05:46:44.114" v="4926" actId="478"/>
          <ac:picMkLst>
            <pc:docMk/>
            <pc:sldMk cId="2246272803" sldId="8834"/>
            <ac:picMk id="39" creationId="{CFF2587F-235F-B61A-A273-B4892F8B4A86}"/>
          </ac:picMkLst>
        </pc:picChg>
        <pc:picChg chg="del">
          <ac:chgData name="Utkarsh Saxena (AU)" userId="1593c235-b988-4b87-b871-ed24b41c8081" providerId="ADAL" clId="{85BEC77B-1EBD-465A-866C-B353EDCB587C}" dt="2023-08-20T05:46:44.114" v="4926" actId="478"/>
          <ac:picMkLst>
            <pc:docMk/>
            <pc:sldMk cId="2246272803" sldId="8834"/>
            <ac:picMk id="42" creationId="{C9281BAE-7150-F9A1-0BC5-C9D32A150E40}"/>
          </ac:picMkLst>
        </pc:picChg>
      </pc:sldChg>
    </pc:docChg>
  </pc:docChgLst>
  <pc:docChgLst>
    <pc:chgData name="Pulkit Verma (AU)" userId="S::pulkit.a.verma@au.pwc.com::55ca0781-f446-40cc-8aee-e8b1084b028b" providerId="AD" clId="Web-{28F283F2-6C4D-E9A2-7FB4-0CBD8650965E}"/>
    <pc:docChg chg="modSld">
      <pc:chgData name="Pulkit Verma (AU)" userId="S::pulkit.a.verma@au.pwc.com::55ca0781-f446-40cc-8aee-e8b1084b028b" providerId="AD" clId="Web-{28F283F2-6C4D-E9A2-7FB4-0CBD8650965E}" dt="2023-08-19T12:28:41.622" v="0" actId="1076"/>
      <pc:docMkLst>
        <pc:docMk/>
      </pc:docMkLst>
      <pc:sldChg chg="modSp">
        <pc:chgData name="Pulkit Verma (AU)" userId="S::pulkit.a.verma@au.pwc.com::55ca0781-f446-40cc-8aee-e8b1084b028b" providerId="AD" clId="Web-{28F283F2-6C4D-E9A2-7FB4-0CBD8650965E}" dt="2023-08-19T12:28:41.622" v="0" actId="1076"/>
        <pc:sldMkLst>
          <pc:docMk/>
          <pc:sldMk cId="4080806042" sldId="8805"/>
        </pc:sldMkLst>
        <pc:spChg chg="mod">
          <ac:chgData name="Pulkit Verma (AU)" userId="S::pulkit.a.verma@au.pwc.com::55ca0781-f446-40cc-8aee-e8b1084b028b" providerId="AD" clId="Web-{28F283F2-6C4D-E9A2-7FB4-0CBD8650965E}" dt="2023-08-19T12:28:41.622" v="0" actId="1076"/>
          <ac:spMkLst>
            <pc:docMk/>
            <pc:sldMk cId="4080806042" sldId="8805"/>
            <ac:spMk id="8" creationId="{F8AE36C9-A18D-6A89-E6FC-203FD6197F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73CB8-CFB3-4FB5-9A99-4BC35946004D}" type="datetimeFigureOut">
              <a:rPr lang="en-AU" smtClean="0"/>
              <a:t>19/08/2023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64C9E-DB7E-4410-9FEA-BD1BA0F3DCB7}" type="slidenum">
              <a:rPr lang="en-AU" smtClean="0"/>
              <a:t>‹#›</a:t>
            </a:fld>
            <a:endParaRPr lang="en-AU"/>
          </a:p>
        </p:txBody>
      </p:sp>
    </p:spTree>
    <p:extLst>
      <p:ext uri="{BB962C8B-B14F-4D97-AF65-F5344CB8AC3E}">
        <p14:creationId xmlns:p14="http://schemas.microsoft.com/office/powerpoint/2010/main" val="113993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2</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75083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11</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8330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12</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18533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13</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68301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14</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89603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15</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015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3</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7394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4</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599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5</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5461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6</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3808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7</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196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8</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9606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9</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128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10</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5935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AA1B-2310-720C-59E0-AA0D97CF9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12FA61-4A9A-8290-4B1D-52AADEF41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E8C0242-1C16-2AEB-00DD-60EFBCF41591}"/>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5" name="Footer Placeholder 4">
            <a:extLst>
              <a:ext uri="{FF2B5EF4-FFF2-40B4-BE49-F238E27FC236}">
                <a16:creationId xmlns:a16="http://schemas.microsoft.com/office/drawing/2014/main" id="{279E1AFC-B5E6-091A-6048-2B918D57CE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28C041-4F14-F560-8825-A4869DA0A5DF}"/>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363384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A5D1-5758-0925-F981-830B90283E9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0D180ED-5ED8-5980-79AF-835FE4AD4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A9D197-32E5-44B8-C74F-0FF9A0C11F7B}"/>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5" name="Footer Placeholder 4">
            <a:extLst>
              <a:ext uri="{FF2B5EF4-FFF2-40B4-BE49-F238E27FC236}">
                <a16:creationId xmlns:a16="http://schemas.microsoft.com/office/drawing/2014/main" id="{2D9999E0-625E-B22D-1DAA-2B944CE9F3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74C341-8B3F-FD89-9FE7-E86F06BC01A5}"/>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6864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AC2BE-5DCC-40A5-2C62-6ECB9BAF40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B2C07E1-DFC2-1A4B-486D-CC525BA69C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09A9FCB-C6D2-C374-7C8F-3388D2264AFB}"/>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5" name="Footer Placeholder 4">
            <a:extLst>
              <a:ext uri="{FF2B5EF4-FFF2-40B4-BE49-F238E27FC236}">
                <a16:creationId xmlns:a16="http://schemas.microsoft.com/office/drawing/2014/main" id="{5D222154-794F-3C4F-95EB-2A7DDE837AD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8C9FDE-E2E6-DB07-D8D6-EDCCCB619042}"/>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290951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1"/>
        <p:cNvGrpSpPr/>
        <p:nvPr/>
      </p:nvGrpSpPr>
      <p:grpSpPr>
        <a:xfrm>
          <a:off x="0" y="0"/>
          <a:ext cx="0" cy="0"/>
          <a:chOff x="0" y="0"/>
          <a:chExt cx="0" cy="0"/>
        </a:xfrm>
      </p:grpSpPr>
      <p:sp>
        <p:nvSpPr>
          <p:cNvPr id="32" name="Google Shape;32;p73"/>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3" name="Google Shape;33;p7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742635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reserve="1" userDrawn="1">
  <p:cSld name="1_Agenda">
    <p:bg>
      <p:bgPr>
        <a:solidFill>
          <a:schemeClr val="accent6">
            <a:lumMod val="40000"/>
            <a:lumOff val="60000"/>
          </a:schemeClr>
        </a:solidFill>
        <a:effectLst/>
      </p:bgPr>
    </p:bg>
    <p:spTree>
      <p:nvGrpSpPr>
        <p:cNvPr id="1" name="Shape 31"/>
        <p:cNvGrpSpPr/>
        <p:nvPr/>
      </p:nvGrpSpPr>
      <p:grpSpPr>
        <a:xfrm>
          <a:off x="0" y="0"/>
          <a:ext cx="0" cy="0"/>
          <a:chOff x="0" y="0"/>
          <a:chExt cx="0" cy="0"/>
        </a:xfrm>
      </p:grpSpPr>
      <p:sp>
        <p:nvSpPr>
          <p:cNvPr id="33" name="Google Shape;33;p7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659383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3768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3045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1620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908309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503430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78807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F993-962E-848D-15CA-9CC94C985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95EE5B4-A158-4E99-2645-B0166F5A1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3498DB-3057-2448-25C0-C3ADA2E8A824}"/>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5" name="Footer Placeholder 4">
            <a:extLst>
              <a:ext uri="{FF2B5EF4-FFF2-40B4-BE49-F238E27FC236}">
                <a16:creationId xmlns:a16="http://schemas.microsoft.com/office/drawing/2014/main" id="{2497F025-1E0A-27A9-53F4-B6780DDD28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0E8BAD7-0E25-0667-576B-A1384501D162}"/>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3862056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912357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940741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10082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238641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25239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38917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75477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804766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709452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50665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DFD9-2A89-6597-B3E4-1440676CA9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23E2169-91F1-40D3-A8C4-DEB3741C02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1B9A0-AA5B-C9B3-C10D-B6A762E8515C}"/>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5" name="Footer Placeholder 4">
            <a:extLst>
              <a:ext uri="{FF2B5EF4-FFF2-40B4-BE49-F238E27FC236}">
                <a16:creationId xmlns:a16="http://schemas.microsoft.com/office/drawing/2014/main" id="{6129B453-5AAC-CF0B-3B1D-09AED3CA23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754B504-1C77-6577-B8F6-CF7688BD66ED}"/>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30020814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1671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67493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9011535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1566446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0558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5C59-033B-A68B-D54D-62044E10F2E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2BF1B6B-127D-19C4-CE9D-81AD3CECC3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D9995D3-672D-EBA1-6DDB-96FFF6A7BC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516E8CC-59E4-1005-A139-3D838E50098A}"/>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6" name="Footer Placeholder 5">
            <a:extLst>
              <a:ext uri="{FF2B5EF4-FFF2-40B4-BE49-F238E27FC236}">
                <a16:creationId xmlns:a16="http://schemas.microsoft.com/office/drawing/2014/main" id="{F9C77713-1666-1701-34B7-50ED4F852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D9A01BE-336A-3FA8-9B72-7F824D1F4AE9}"/>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62040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81CC-516B-7AA1-ACEC-36274915BE6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D83C7B7-DAB0-F4D4-EB76-D47D5F991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E75C6-1A69-62E7-5710-4FDBCB3E9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4A8576F-FC62-8330-2897-2B075EA85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3568E2-8635-12AA-A0B8-62A9A6A351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CADF06D-AC44-6C95-67DD-83EF960A201E}"/>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8" name="Footer Placeholder 7">
            <a:extLst>
              <a:ext uri="{FF2B5EF4-FFF2-40B4-BE49-F238E27FC236}">
                <a16:creationId xmlns:a16="http://schemas.microsoft.com/office/drawing/2014/main" id="{6F363BD7-EC18-AB59-E041-7C5AD805D06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CA2819-D721-600A-0F1F-DCFA46B885A8}"/>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72152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6A5E-2B24-A64B-B542-B495C5696AF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8439662-B318-9C21-89E8-2E3043E62361}"/>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4" name="Footer Placeholder 3">
            <a:extLst>
              <a:ext uri="{FF2B5EF4-FFF2-40B4-BE49-F238E27FC236}">
                <a16:creationId xmlns:a16="http://schemas.microsoft.com/office/drawing/2014/main" id="{A71C0C96-96D4-3B42-12FF-E2B8498651F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54E16BD-89D5-B0B8-E61E-703363FCC0A0}"/>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14693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A89B2-C434-C14A-C94B-2F68AE243C0B}"/>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3" name="Footer Placeholder 2">
            <a:extLst>
              <a:ext uri="{FF2B5EF4-FFF2-40B4-BE49-F238E27FC236}">
                <a16:creationId xmlns:a16="http://schemas.microsoft.com/office/drawing/2014/main" id="{165C7901-D181-FD30-0BAD-218B2D50117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811B981-D725-E587-A10A-FAB0ECD64F68}"/>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195485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4BDCC-37B3-6CA8-476C-238A9CA54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57A4A81-F42D-50AA-E36D-1FD1566FE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9F12398-A35B-F00D-DCE0-731EF1B5C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13F11-C27E-C9BD-EF9F-261801ED0F01}"/>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6" name="Footer Placeholder 5">
            <a:extLst>
              <a:ext uri="{FF2B5EF4-FFF2-40B4-BE49-F238E27FC236}">
                <a16:creationId xmlns:a16="http://schemas.microsoft.com/office/drawing/2014/main" id="{EDDBFA64-6E0F-2361-C5E5-C1E057C2495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206C9A-6DD9-0DEB-8058-809E0147F93D}"/>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104823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C0E7-59B7-09D9-E4C9-4111F8A11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CBE2AD5-5377-7FD5-E85C-E134DA67DD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029E222-F265-B235-6C5A-5F4724028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30187-42A9-2D58-4E3E-5C6984A10922}"/>
              </a:ext>
            </a:extLst>
          </p:cNvPr>
          <p:cNvSpPr>
            <a:spLocks noGrp="1"/>
          </p:cNvSpPr>
          <p:nvPr>
            <p:ph type="dt" sz="half" idx="10"/>
          </p:nvPr>
        </p:nvSpPr>
        <p:spPr/>
        <p:txBody>
          <a:bodyPr/>
          <a:lstStyle/>
          <a:p>
            <a:fld id="{2B3BA416-0B50-4108-9DCF-41D9F15CC67F}" type="datetimeFigureOut">
              <a:rPr lang="en-AU" smtClean="0"/>
              <a:t>19/08/2023</a:t>
            </a:fld>
            <a:endParaRPr lang="en-AU"/>
          </a:p>
        </p:txBody>
      </p:sp>
      <p:sp>
        <p:nvSpPr>
          <p:cNvPr id="6" name="Footer Placeholder 5">
            <a:extLst>
              <a:ext uri="{FF2B5EF4-FFF2-40B4-BE49-F238E27FC236}">
                <a16:creationId xmlns:a16="http://schemas.microsoft.com/office/drawing/2014/main" id="{63DDE188-5DD0-8489-66F4-0DE348367F7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6B391C8-1774-5429-F66A-15B53257CAE9}"/>
              </a:ext>
            </a:extLst>
          </p:cNvPr>
          <p:cNvSpPr>
            <a:spLocks noGrp="1"/>
          </p:cNvSpPr>
          <p:nvPr>
            <p:ph type="sldNum" sz="quarter" idx="12"/>
          </p:nvPr>
        </p:nvSpPr>
        <p:spPr/>
        <p:txBody>
          <a:bodyPr/>
          <a:lstStyle/>
          <a:p>
            <a:fld id="{D52F1C41-78DB-46C2-A170-1F0CACCAACF6}" type="slidenum">
              <a:rPr lang="en-AU" smtClean="0"/>
              <a:t>‹#›</a:t>
            </a:fld>
            <a:endParaRPr lang="en-AU"/>
          </a:p>
        </p:txBody>
      </p:sp>
    </p:spTree>
    <p:extLst>
      <p:ext uri="{BB962C8B-B14F-4D97-AF65-F5344CB8AC3E}">
        <p14:creationId xmlns:p14="http://schemas.microsoft.com/office/powerpoint/2010/main" val="403013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CDC0-3C37-2236-16D8-43004DA092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33C70D6-D389-17EA-3A0F-3749C4F33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4EB710-76B4-E51F-AB17-36E546D95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BA416-0B50-4108-9DCF-41D9F15CC67F}" type="datetimeFigureOut">
              <a:rPr lang="en-AU" smtClean="0"/>
              <a:t>19/08/2023</a:t>
            </a:fld>
            <a:endParaRPr lang="en-AU"/>
          </a:p>
        </p:txBody>
      </p:sp>
      <p:sp>
        <p:nvSpPr>
          <p:cNvPr id="5" name="Footer Placeholder 4">
            <a:extLst>
              <a:ext uri="{FF2B5EF4-FFF2-40B4-BE49-F238E27FC236}">
                <a16:creationId xmlns:a16="http://schemas.microsoft.com/office/drawing/2014/main" id="{6DEACFFD-E097-D21E-0C6C-106020C55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56EBDBE-6004-A92A-2029-6D8F890D5D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F1C41-78DB-46C2-A170-1F0CACCAACF6}" type="slidenum">
              <a:rPr lang="en-AU" smtClean="0"/>
              <a:t>‹#›</a:t>
            </a:fld>
            <a:endParaRPr lang="en-AU"/>
          </a:p>
        </p:txBody>
      </p:sp>
    </p:spTree>
    <p:extLst>
      <p:ext uri="{BB962C8B-B14F-4D97-AF65-F5344CB8AC3E}">
        <p14:creationId xmlns:p14="http://schemas.microsoft.com/office/powerpoint/2010/main" val="6498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1904854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1.sv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svg"/><Relationship Id="rId4" Type="http://schemas.openxmlformats.org/officeDocument/2006/relationships/image" Target="../media/image13.sv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7.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29.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6.svg"/><Relationship Id="rId4" Type="http://schemas.openxmlformats.org/officeDocument/2006/relationships/image" Target="../media/image30.png"/><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C1B138FC-3C84-469E-A058-94102F777E54}"/>
              </a:ext>
            </a:extLst>
          </p:cNvPr>
          <p:cNvPicPr>
            <a:picLocks noGrp="1" noChangeAspect="1"/>
          </p:cNvPicPr>
          <p:nvPr>
            <p:ph type="pic" sz="quarter" idx="10"/>
          </p:nvPr>
        </p:nvPicPr>
        <p:blipFill>
          <a:blip r:embed="rId2"/>
          <a:srcRect/>
          <a:stretch/>
        </p:blipFill>
        <p:spPr>
          <a:xfrm>
            <a:off x="0" y="0"/>
            <a:ext cx="12192000" cy="5855516"/>
          </a:xfrm>
        </p:spPr>
      </p:pic>
      <p:sp>
        <p:nvSpPr>
          <p:cNvPr id="2" name="Rectangle 1">
            <a:extLst>
              <a:ext uri="{FF2B5EF4-FFF2-40B4-BE49-F238E27FC236}">
                <a16:creationId xmlns:a16="http://schemas.microsoft.com/office/drawing/2014/main" id="{FA274650-CAD7-39C7-ADA1-BBD0644EA70E}"/>
              </a:ext>
            </a:extLst>
          </p:cNvPr>
          <p:cNvSpPr/>
          <p:nvPr/>
        </p:nvSpPr>
        <p:spPr>
          <a:xfrm>
            <a:off x="-1" y="-58724"/>
            <a:ext cx="12197593" cy="5914239"/>
          </a:xfrm>
          <a:prstGeom prst="rect">
            <a:avLst/>
          </a:prstGeom>
          <a:solidFill>
            <a:schemeClr val="bg1">
              <a:lumMod val="50000"/>
              <a:alpha val="3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600" b="1" dirty="0">
              <a:solidFill>
                <a:schemeClr val="tx1"/>
              </a:solidFill>
              <a:latin typeface="Georgia" panose="02040502050405020303" pitchFamily="18" charset="0"/>
            </a:endParaRPr>
          </a:p>
        </p:txBody>
      </p:sp>
      <p:sp>
        <p:nvSpPr>
          <p:cNvPr id="4" name="TextBox 3">
            <a:extLst>
              <a:ext uri="{FF2B5EF4-FFF2-40B4-BE49-F238E27FC236}">
                <a16:creationId xmlns:a16="http://schemas.microsoft.com/office/drawing/2014/main" id="{16BA8DF6-C156-3B3C-827D-D9413EC8CF8C}"/>
              </a:ext>
            </a:extLst>
          </p:cNvPr>
          <p:cNvSpPr txBox="1"/>
          <p:nvPr/>
        </p:nvSpPr>
        <p:spPr>
          <a:xfrm>
            <a:off x="184557" y="457092"/>
            <a:ext cx="3466750" cy="3046988"/>
          </a:xfrm>
          <a:prstGeom prst="rect">
            <a:avLst/>
          </a:prstGeom>
          <a:noFill/>
        </p:spPr>
        <p:txBody>
          <a:bodyPr wrap="square">
            <a:spAutoFit/>
          </a:bodyPr>
          <a:lstStyle/>
          <a:p>
            <a:r>
              <a:rPr lang="en-AU" sz="3200" dirty="0">
                <a:solidFill>
                  <a:schemeClr val="bg1"/>
                </a:solidFill>
                <a:latin typeface="Georgia" panose="02040502050405020303" pitchFamily="18" charset="0"/>
              </a:rPr>
              <a:t>Our data approach to help Australia achieve net zero Carbon footprint target by 2050</a:t>
            </a:r>
          </a:p>
        </p:txBody>
      </p:sp>
      <p:cxnSp>
        <p:nvCxnSpPr>
          <p:cNvPr id="7" name="Straight Connector 6">
            <a:extLst>
              <a:ext uri="{FF2B5EF4-FFF2-40B4-BE49-F238E27FC236}">
                <a16:creationId xmlns:a16="http://schemas.microsoft.com/office/drawing/2014/main" id="{3D678AC4-15A6-0066-6789-0E2E92B69163}"/>
              </a:ext>
            </a:extLst>
          </p:cNvPr>
          <p:cNvCxnSpPr/>
          <p:nvPr/>
        </p:nvCxnSpPr>
        <p:spPr>
          <a:xfrm>
            <a:off x="268448" y="3649211"/>
            <a:ext cx="11576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B14EB81-575D-FC33-5F9E-651F84AF3741}"/>
              </a:ext>
            </a:extLst>
          </p:cNvPr>
          <p:cNvPicPr>
            <a:picLocks noChangeAspect="1"/>
          </p:cNvPicPr>
          <p:nvPr/>
        </p:nvPicPr>
        <p:blipFill>
          <a:blip r:embed="rId3"/>
          <a:stretch>
            <a:fillRect/>
          </a:stretch>
        </p:blipFill>
        <p:spPr>
          <a:xfrm>
            <a:off x="10603684" y="6163321"/>
            <a:ext cx="1426128" cy="535289"/>
          </a:xfrm>
          <a:prstGeom prst="rect">
            <a:avLst/>
          </a:prstGeom>
        </p:spPr>
      </p:pic>
    </p:spTree>
    <p:extLst>
      <p:ext uri="{BB962C8B-B14F-4D97-AF65-F5344CB8AC3E}">
        <p14:creationId xmlns:p14="http://schemas.microsoft.com/office/powerpoint/2010/main" val="424127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0E55DCD-2B10-C457-CB2D-0C9AF5A55650}"/>
              </a:ext>
            </a:extLst>
          </p:cNvPr>
          <p:cNvSpPr/>
          <p:nvPr/>
        </p:nvSpPr>
        <p:spPr>
          <a:xfrm>
            <a:off x="469783" y="1228405"/>
            <a:ext cx="5743663" cy="6330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sz="3200" dirty="0"/>
              <a:t>Data Approach and Methodology to our ESG problem</a:t>
            </a:r>
            <a:endParaRPr lang="en-US" dirty="0"/>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5" name="Rectangle 4">
            <a:extLst>
              <a:ext uri="{FF2B5EF4-FFF2-40B4-BE49-F238E27FC236}">
                <a16:creationId xmlns:a16="http://schemas.microsoft.com/office/drawing/2014/main" id="{5814F3C1-BF5A-36FF-9909-A0F718B4FDB2}"/>
              </a:ext>
            </a:extLst>
          </p:cNvPr>
          <p:cNvSpPr/>
          <p:nvPr/>
        </p:nvSpPr>
        <p:spPr>
          <a:xfrm>
            <a:off x="444618" y="2197915"/>
            <a:ext cx="1946246" cy="11576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71373C2E-B937-A3AD-C7E9-960D946F9CBA}"/>
              </a:ext>
            </a:extLst>
          </p:cNvPr>
          <p:cNvSpPr/>
          <p:nvPr/>
        </p:nvSpPr>
        <p:spPr>
          <a:xfrm>
            <a:off x="2781651" y="2197915"/>
            <a:ext cx="1946246" cy="11576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FC8E2DB3-0D2A-94D0-4920-FD6AB556F169}"/>
              </a:ext>
            </a:extLst>
          </p:cNvPr>
          <p:cNvSpPr/>
          <p:nvPr/>
        </p:nvSpPr>
        <p:spPr>
          <a:xfrm>
            <a:off x="5118684" y="2197915"/>
            <a:ext cx="1946246" cy="11576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7BB7CBD4-5546-8889-313F-384D71364B30}"/>
              </a:ext>
            </a:extLst>
          </p:cNvPr>
          <p:cNvSpPr/>
          <p:nvPr/>
        </p:nvSpPr>
        <p:spPr>
          <a:xfrm>
            <a:off x="7455717" y="2197915"/>
            <a:ext cx="1946246" cy="11576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46169A83-5E38-1A82-D17A-EB5B25BB8098}"/>
              </a:ext>
            </a:extLst>
          </p:cNvPr>
          <p:cNvSpPr/>
          <p:nvPr/>
        </p:nvSpPr>
        <p:spPr>
          <a:xfrm>
            <a:off x="9792750" y="2197915"/>
            <a:ext cx="1946246" cy="11576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FE6BB90-9446-C1AC-DD65-17C1E4D6BEE4}"/>
              </a:ext>
            </a:extLst>
          </p:cNvPr>
          <p:cNvSpPr/>
          <p:nvPr/>
        </p:nvSpPr>
        <p:spPr>
          <a:xfrm>
            <a:off x="444618" y="3692052"/>
            <a:ext cx="1946246" cy="159301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1400" b="1" dirty="0">
                <a:solidFill>
                  <a:schemeClr val="tx1"/>
                </a:solidFill>
              </a:rPr>
              <a:t>Data Sources</a:t>
            </a:r>
          </a:p>
          <a:p>
            <a:pPr algn="ctr"/>
            <a:endParaRPr lang="en-AU" sz="1100" dirty="0">
              <a:solidFill>
                <a:schemeClr val="tx1"/>
              </a:solidFill>
            </a:endParaRPr>
          </a:p>
          <a:p>
            <a:pPr algn="ctr"/>
            <a:r>
              <a:rPr lang="en-AU" sz="1100" dirty="0">
                <a:solidFill>
                  <a:schemeClr val="tx1"/>
                </a:solidFill>
              </a:rPr>
              <a:t>Your ESG data is stored across government departments, businesses and individuals. These sources are generally used for extraction of data</a:t>
            </a:r>
          </a:p>
        </p:txBody>
      </p:sp>
      <p:sp>
        <p:nvSpPr>
          <p:cNvPr id="11" name="Rectangle 10">
            <a:extLst>
              <a:ext uri="{FF2B5EF4-FFF2-40B4-BE49-F238E27FC236}">
                <a16:creationId xmlns:a16="http://schemas.microsoft.com/office/drawing/2014/main" id="{4C089692-F35A-4DFF-148D-20065D0E1B27}"/>
              </a:ext>
            </a:extLst>
          </p:cNvPr>
          <p:cNvSpPr/>
          <p:nvPr/>
        </p:nvSpPr>
        <p:spPr>
          <a:xfrm>
            <a:off x="2781651" y="3692052"/>
            <a:ext cx="1946246" cy="159301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alibri" panose="020F0502020204030204"/>
                <a:ea typeface="+mn-ea"/>
                <a:cs typeface="+mn-cs"/>
              </a:rPr>
              <a:t>Data Collection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rPr>
              <a:t>Data is ingested from various data sources. </a:t>
            </a:r>
            <a:r>
              <a:rPr lang="en-AU" sz="1100" dirty="0">
                <a:solidFill>
                  <a:schemeClr val="tx1"/>
                </a:solidFill>
              </a:rPr>
              <a:t>This data may be unstructured, semi-structured or unstructured</a:t>
            </a:r>
            <a:endPar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7A0E2BC-BEDD-B827-50A2-7D4583724783}"/>
              </a:ext>
            </a:extLst>
          </p:cNvPr>
          <p:cNvSpPr/>
          <p:nvPr/>
        </p:nvSpPr>
        <p:spPr>
          <a:xfrm>
            <a:off x="5118684" y="3692052"/>
            <a:ext cx="1946246" cy="159301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alibri" panose="020F0502020204030204"/>
                <a:ea typeface="+mn-ea"/>
                <a:cs typeface="+mn-cs"/>
              </a:rPr>
              <a:t>Data Processing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rPr>
              <a:t>Your data is validated for any errors, cleaned and transformed for further processing</a:t>
            </a:r>
          </a:p>
        </p:txBody>
      </p:sp>
      <p:sp>
        <p:nvSpPr>
          <p:cNvPr id="13" name="Rectangle 12">
            <a:extLst>
              <a:ext uri="{FF2B5EF4-FFF2-40B4-BE49-F238E27FC236}">
                <a16:creationId xmlns:a16="http://schemas.microsoft.com/office/drawing/2014/main" id="{9643DA30-115A-DED1-EF6B-8D2D8F18DB61}"/>
              </a:ext>
            </a:extLst>
          </p:cNvPr>
          <p:cNvSpPr/>
          <p:nvPr/>
        </p:nvSpPr>
        <p:spPr>
          <a:xfrm>
            <a:off x="7455717" y="3692052"/>
            <a:ext cx="1946246" cy="159301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alibri" panose="020F0502020204030204"/>
                <a:ea typeface="+mn-ea"/>
                <a:cs typeface="+mn-cs"/>
              </a:rPr>
              <a:t>Data Storage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rPr>
              <a:t>The data is stored in large data storages such as large data warehouses and data lakes ready for analysis</a:t>
            </a:r>
          </a:p>
        </p:txBody>
      </p:sp>
      <p:sp>
        <p:nvSpPr>
          <p:cNvPr id="14" name="Rectangle 13">
            <a:extLst>
              <a:ext uri="{FF2B5EF4-FFF2-40B4-BE49-F238E27FC236}">
                <a16:creationId xmlns:a16="http://schemas.microsoft.com/office/drawing/2014/main" id="{93D25170-7629-BD7B-EE28-71BFDA27A5E7}"/>
              </a:ext>
            </a:extLst>
          </p:cNvPr>
          <p:cNvSpPr/>
          <p:nvPr/>
        </p:nvSpPr>
        <p:spPr>
          <a:xfrm>
            <a:off x="9792750" y="3692052"/>
            <a:ext cx="1946246" cy="159301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alibri" panose="020F0502020204030204"/>
                <a:ea typeface="+mn-ea"/>
                <a:cs typeface="+mn-cs"/>
              </a:rPr>
              <a:t>Data Visualisation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rPr>
              <a:t>We perform predictive analysis and visualisation on ESG metrics across Australia. This can help to track and comply with relevant legislations</a:t>
            </a:r>
          </a:p>
        </p:txBody>
      </p:sp>
      <p:pic>
        <p:nvPicPr>
          <p:cNvPr id="16" name="Graphic 15" descr="Circles with arrows outline">
            <a:extLst>
              <a:ext uri="{FF2B5EF4-FFF2-40B4-BE49-F238E27FC236}">
                <a16:creationId xmlns:a16="http://schemas.microsoft.com/office/drawing/2014/main" id="{B1D1C5EE-51E6-DE8C-987D-8B90BE99D1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4607" y="2319555"/>
            <a:ext cx="914400" cy="914400"/>
          </a:xfrm>
          <a:prstGeom prst="rect">
            <a:avLst/>
          </a:prstGeom>
        </p:spPr>
      </p:pic>
      <p:pic>
        <p:nvPicPr>
          <p:cNvPr id="18" name="Graphic 17" descr="Document outline">
            <a:extLst>
              <a:ext uri="{FF2B5EF4-FFF2-40B4-BE49-F238E27FC236}">
                <a16:creationId xmlns:a16="http://schemas.microsoft.com/office/drawing/2014/main" id="{B58E91D2-C336-C79B-F26B-91A451D4E3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67396" y="2378616"/>
            <a:ext cx="806740" cy="806740"/>
          </a:xfrm>
          <a:prstGeom prst="rect">
            <a:avLst/>
          </a:prstGeom>
        </p:spPr>
      </p:pic>
      <p:cxnSp>
        <p:nvCxnSpPr>
          <p:cNvPr id="20" name="Straight Arrow Connector 19">
            <a:extLst>
              <a:ext uri="{FF2B5EF4-FFF2-40B4-BE49-F238E27FC236}">
                <a16:creationId xmlns:a16="http://schemas.microsoft.com/office/drawing/2014/main" id="{3EB26A69-CBC0-901B-E640-9D229BAE7F50}"/>
              </a:ext>
            </a:extLst>
          </p:cNvPr>
          <p:cNvCxnSpPr>
            <a:cxnSpLocks/>
          </p:cNvCxnSpPr>
          <p:nvPr/>
        </p:nvCxnSpPr>
        <p:spPr>
          <a:xfrm>
            <a:off x="2424420" y="2711042"/>
            <a:ext cx="310391"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074AA1F6-6959-F14D-C5D3-8C9A20591C01}"/>
              </a:ext>
            </a:extLst>
          </p:cNvPr>
          <p:cNvCxnSpPr>
            <a:cxnSpLocks/>
          </p:cNvCxnSpPr>
          <p:nvPr/>
        </p:nvCxnSpPr>
        <p:spPr>
          <a:xfrm>
            <a:off x="4765881" y="2711042"/>
            <a:ext cx="310391"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3" name="Straight Arrow Connector 22">
            <a:extLst>
              <a:ext uri="{FF2B5EF4-FFF2-40B4-BE49-F238E27FC236}">
                <a16:creationId xmlns:a16="http://schemas.microsoft.com/office/drawing/2014/main" id="{0D1D29E6-1FF5-900D-D9BC-B40162124419}"/>
              </a:ext>
            </a:extLst>
          </p:cNvPr>
          <p:cNvCxnSpPr>
            <a:cxnSpLocks/>
          </p:cNvCxnSpPr>
          <p:nvPr/>
        </p:nvCxnSpPr>
        <p:spPr>
          <a:xfrm>
            <a:off x="7107342" y="2711042"/>
            <a:ext cx="310391"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985D8C35-21BF-063C-6DE2-D88ADEC415D6}"/>
              </a:ext>
            </a:extLst>
          </p:cNvPr>
          <p:cNvCxnSpPr>
            <a:cxnSpLocks/>
          </p:cNvCxnSpPr>
          <p:nvPr/>
        </p:nvCxnSpPr>
        <p:spPr>
          <a:xfrm>
            <a:off x="9448803" y="2711042"/>
            <a:ext cx="310391"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25" name="Rectangle 24">
            <a:extLst>
              <a:ext uri="{FF2B5EF4-FFF2-40B4-BE49-F238E27FC236}">
                <a16:creationId xmlns:a16="http://schemas.microsoft.com/office/drawing/2014/main" id="{7D66E11C-9EFC-1105-7D81-024003E81C9C}"/>
              </a:ext>
            </a:extLst>
          </p:cNvPr>
          <p:cNvSpPr/>
          <p:nvPr/>
        </p:nvSpPr>
        <p:spPr>
          <a:xfrm>
            <a:off x="442911" y="6091136"/>
            <a:ext cx="11296085" cy="35200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Data Governance and Monitoring</a:t>
            </a:r>
          </a:p>
        </p:txBody>
      </p:sp>
      <p:cxnSp>
        <p:nvCxnSpPr>
          <p:cNvPr id="27" name="Straight Arrow Connector 26">
            <a:extLst>
              <a:ext uri="{FF2B5EF4-FFF2-40B4-BE49-F238E27FC236}">
                <a16:creationId xmlns:a16="http://schemas.microsoft.com/office/drawing/2014/main" id="{FB2FB8BB-05E9-988D-A570-24FB43F3C7DB}"/>
              </a:ext>
            </a:extLst>
          </p:cNvPr>
          <p:cNvCxnSpPr>
            <a:cxnSpLocks/>
          </p:cNvCxnSpPr>
          <p:nvPr/>
        </p:nvCxnSpPr>
        <p:spPr>
          <a:xfrm flipV="1">
            <a:off x="442911" y="5551305"/>
            <a:ext cx="0" cy="26844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a:extLst>
              <a:ext uri="{FF2B5EF4-FFF2-40B4-BE49-F238E27FC236}">
                <a16:creationId xmlns:a16="http://schemas.microsoft.com/office/drawing/2014/main" id="{E87AD225-C634-C094-C4F5-BD4F46EC1A91}"/>
              </a:ext>
            </a:extLst>
          </p:cNvPr>
          <p:cNvCxnSpPr>
            <a:cxnSpLocks/>
          </p:cNvCxnSpPr>
          <p:nvPr/>
        </p:nvCxnSpPr>
        <p:spPr>
          <a:xfrm flipV="1">
            <a:off x="11677168" y="5551305"/>
            <a:ext cx="0" cy="26844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pic>
        <p:nvPicPr>
          <p:cNvPr id="42" name="Graphic 41" descr="Database outline">
            <a:extLst>
              <a:ext uri="{FF2B5EF4-FFF2-40B4-BE49-F238E27FC236}">
                <a16:creationId xmlns:a16="http://schemas.microsoft.com/office/drawing/2014/main" id="{0867C937-9A1C-3774-EEBB-0637AA549F4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77201" y="2426200"/>
            <a:ext cx="724610" cy="724610"/>
          </a:xfrm>
          <a:prstGeom prst="rect">
            <a:avLst/>
          </a:prstGeom>
        </p:spPr>
      </p:pic>
      <p:pic>
        <p:nvPicPr>
          <p:cNvPr id="84" name="Graphic 83" descr="Line arrow: Rotate right outline">
            <a:extLst>
              <a:ext uri="{FF2B5EF4-FFF2-40B4-BE49-F238E27FC236}">
                <a16:creationId xmlns:a16="http://schemas.microsoft.com/office/drawing/2014/main" id="{79A6D9EA-5DD5-CE07-7083-F1831B28668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4097" y="2356803"/>
            <a:ext cx="865463" cy="865463"/>
          </a:xfrm>
          <a:prstGeom prst="rect">
            <a:avLst/>
          </a:prstGeom>
        </p:spPr>
      </p:pic>
      <p:pic>
        <p:nvPicPr>
          <p:cNvPr id="86" name="Graphic 85" descr="Filing Box Archive outline">
            <a:extLst>
              <a:ext uri="{FF2B5EF4-FFF2-40B4-BE49-F238E27FC236}">
                <a16:creationId xmlns:a16="http://schemas.microsoft.com/office/drawing/2014/main" id="{69E36CFE-EC4F-E29D-44A9-FDF2CA9EB0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97574" y="2359434"/>
            <a:ext cx="914400" cy="914400"/>
          </a:xfrm>
          <a:prstGeom prst="rect">
            <a:avLst/>
          </a:prstGeom>
        </p:spPr>
      </p:pic>
      <p:sp>
        <p:nvSpPr>
          <p:cNvPr id="4" name="Rectangle 3">
            <a:extLst>
              <a:ext uri="{FF2B5EF4-FFF2-40B4-BE49-F238E27FC236}">
                <a16:creationId xmlns:a16="http://schemas.microsoft.com/office/drawing/2014/main" id="{5807CB9B-3981-5456-52CF-29C4F8744EF5}"/>
              </a:ext>
            </a:extLst>
          </p:cNvPr>
          <p:cNvSpPr/>
          <p:nvPr/>
        </p:nvSpPr>
        <p:spPr>
          <a:xfrm>
            <a:off x="702969" y="1344758"/>
            <a:ext cx="1746615" cy="35200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1400" b="1" dirty="0">
                <a:solidFill>
                  <a:schemeClr val="tx1"/>
                </a:solidFill>
              </a:rPr>
              <a:t>Government</a:t>
            </a:r>
            <a:endParaRPr lang="en-AU" sz="1100" dirty="0">
              <a:solidFill>
                <a:schemeClr val="tx1"/>
              </a:solidFill>
            </a:endParaRPr>
          </a:p>
        </p:txBody>
      </p:sp>
      <p:sp>
        <p:nvSpPr>
          <p:cNvPr id="15" name="Rectangle 14">
            <a:extLst>
              <a:ext uri="{FF2B5EF4-FFF2-40B4-BE49-F238E27FC236}">
                <a16:creationId xmlns:a16="http://schemas.microsoft.com/office/drawing/2014/main" id="{8A21E09C-23F2-6E31-DC19-07697F19C590}"/>
              </a:ext>
            </a:extLst>
          </p:cNvPr>
          <p:cNvSpPr/>
          <p:nvPr/>
        </p:nvSpPr>
        <p:spPr>
          <a:xfrm>
            <a:off x="2527848" y="1341845"/>
            <a:ext cx="1746615" cy="35200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1400" b="1" dirty="0">
                <a:solidFill>
                  <a:schemeClr val="tx1"/>
                </a:solidFill>
              </a:rPr>
              <a:t>Individuals</a:t>
            </a:r>
            <a:endParaRPr lang="en-AU" sz="1100" dirty="0">
              <a:solidFill>
                <a:schemeClr val="tx1"/>
              </a:solidFill>
            </a:endParaRPr>
          </a:p>
        </p:txBody>
      </p:sp>
      <p:sp>
        <p:nvSpPr>
          <p:cNvPr id="17" name="Rectangle 16">
            <a:extLst>
              <a:ext uri="{FF2B5EF4-FFF2-40B4-BE49-F238E27FC236}">
                <a16:creationId xmlns:a16="http://schemas.microsoft.com/office/drawing/2014/main" id="{39853D30-E63F-021D-57E2-1A05D702D729}"/>
              </a:ext>
            </a:extLst>
          </p:cNvPr>
          <p:cNvSpPr/>
          <p:nvPr/>
        </p:nvSpPr>
        <p:spPr>
          <a:xfrm>
            <a:off x="4352727" y="1341845"/>
            <a:ext cx="1746615" cy="35200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1400" b="1" dirty="0">
                <a:solidFill>
                  <a:schemeClr val="tx1"/>
                </a:solidFill>
              </a:rPr>
              <a:t>Businesses</a:t>
            </a:r>
            <a:endParaRPr lang="en-AU" sz="1100" dirty="0">
              <a:solidFill>
                <a:schemeClr val="tx1"/>
              </a:solidFill>
            </a:endParaRPr>
          </a:p>
        </p:txBody>
      </p:sp>
      <p:cxnSp>
        <p:nvCxnSpPr>
          <p:cNvPr id="21" name="Straight Arrow Connector 20">
            <a:extLst>
              <a:ext uri="{FF2B5EF4-FFF2-40B4-BE49-F238E27FC236}">
                <a16:creationId xmlns:a16="http://schemas.microsoft.com/office/drawing/2014/main" id="{E210C93B-1764-4F50-86E3-43A1569BB3B1}"/>
              </a:ext>
            </a:extLst>
          </p:cNvPr>
          <p:cNvCxnSpPr>
            <a:cxnSpLocks/>
          </p:cNvCxnSpPr>
          <p:nvPr/>
        </p:nvCxnSpPr>
        <p:spPr>
          <a:xfrm>
            <a:off x="1469164" y="1903491"/>
            <a:ext cx="0" cy="26086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4554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dirty="0"/>
              <a:t>We have utilized AWS Data architecture to develop a single source of truth across ESG data</a:t>
            </a:r>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pic>
        <p:nvPicPr>
          <p:cNvPr id="88" name="Picture 87">
            <a:extLst>
              <a:ext uri="{FF2B5EF4-FFF2-40B4-BE49-F238E27FC236}">
                <a16:creationId xmlns:a16="http://schemas.microsoft.com/office/drawing/2014/main" id="{BA14D2FB-D56D-72A6-1D99-36DA19844D9A}"/>
              </a:ext>
            </a:extLst>
          </p:cNvPr>
          <p:cNvPicPr>
            <a:picLocks noChangeAspect="1"/>
          </p:cNvPicPr>
          <p:nvPr/>
        </p:nvPicPr>
        <p:blipFill>
          <a:blip r:embed="rId3"/>
          <a:stretch>
            <a:fillRect/>
          </a:stretch>
        </p:blipFill>
        <p:spPr>
          <a:xfrm>
            <a:off x="3450987" y="1559139"/>
            <a:ext cx="8486546" cy="4355099"/>
          </a:xfrm>
          <a:prstGeom prst="rect">
            <a:avLst/>
          </a:prstGeom>
        </p:spPr>
      </p:pic>
      <p:sp>
        <p:nvSpPr>
          <p:cNvPr id="89" name="TextBox 88">
            <a:extLst>
              <a:ext uri="{FF2B5EF4-FFF2-40B4-BE49-F238E27FC236}">
                <a16:creationId xmlns:a16="http://schemas.microsoft.com/office/drawing/2014/main" id="{44B67288-C78F-F2F8-0CCE-E925F7752080}"/>
              </a:ext>
            </a:extLst>
          </p:cNvPr>
          <p:cNvSpPr txBox="1"/>
          <p:nvPr/>
        </p:nvSpPr>
        <p:spPr>
          <a:xfrm>
            <a:off x="503336" y="6521678"/>
            <a:ext cx="10647333" cy="215444"/>
          </a:xfrm>
          <a:prstGeom prst="rect">
            <a:avLst/>
          </a:prstGeom>
          <a:noFill/>
        </p:spPr>
        <p:txBody>
          <a:bodyPr wrap="square" rtlCol="0">
            <a:spAutoFit/>
          </a:bodyPr>
          <a:lstStyle/>
          <a:p>
            <a:r>
              <a:rPr lang="en-AU" sz="800" b="1" dirty="0"/>
              <a:t>Source</a:t>
            </a:r>
            <a:r>
              <a:rPr lang="en-AU" sz="800" dirty="0"/>
              <a:t>: AWS </a:t>
            </a:r>
            <a:r>
              <a:rPr lang="en-US" sz="800" i="1" dirty="0"/>
              <a:t>data architecture</a:t>
            </a:r>
            <a:endParaRPr lang="en-AU" sz="800" i="1" dirty="0"/>
          </a:p>
        </p:txBody>
      </p:sp>
      <p:sp>
        <p:nvSpPr>
          <p:cNvPr id="90" name="Rectangle 89">
            <a:extLst>
              <a:ext uri="{FF2B5EF4-FFF2-40B4-BE49-F238E27FC236}">
                <a16:creationId xmlns:a16="http://schemas.microsoft.com/office/drawing/2014/main" id="{4B0EAA08-BE39-AC27-B081-B62102060575}"/>
              </a:ext>
            </a:extLst>
          </p:cNvPr>
          <p:cNvSpPr/>
          <p:nvPr/>
        </p:nvSpPr>
        <p:spPr>
          <a:xfrm>
            <a:off x="209723" y="1892435"/>
            <a:ext cx="2759979" cy="4145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Data Sources</a:t>
            </a:r>
          </a:p>
        </p:txBody>
      </p:sp>
      <p:sp>
        <p:nvSpPr>
          <p:cNvPr id="91" name="Rectangle 90">
            <a:extLst>
              <a:ext uri="{FF2B5EF4-FFF2-40B4-BE49-F238E27FC236}">
                <a16:creationId xmlns:a16="http://schemas.microsoft.com/office/drawing/2014/main" id="{786770A2-FD33-2D3B-CF07-EF94DF16FBDA}"/>
              </a:ext>
            </a:extLst>
          </p:cNvPr>
          <p:cNvSpPr/>
          <p:nvPr/>
        </p:nvSpPr>
        <p:spPr>
          <a:xfrm>
            <a:off x="209722" y="2755987"/>
            <a:ext cx="2759979" cy="4145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Data Collection</a:t>
            </a:r>
          </a:p>
        </p:txBody>
      </p:sp>
      <p:sp>
        <p:nvSpPr>
          <p:cNvPr id="92" name="Rectangle 91">
            <a:extLst>
              <a:ext uri="{FF2B5EF4-FFF2-40B4-BE49-F238E27FC236}">
                <a16:creationId xmlns:a16="http://schemas.microsoft.com/office/drawing/2014/main" id="{4889B81F-B29C-64D2-8E3D-D82132BD2193}"/>
              </a:ext>
            </a:extLst>
          </p:cNvPr>
          <p:cNvSpPr/>
          <p:nvPr/>
        </p:nvSpPr>
        <p:spPr>
          <a:xfrm>
            <a:off x="209723" y="3619539"/>
            <a:ext cx="2759979" cy="4145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Data Processing </a:t>
            </a:r>
          </a:p>
        </p:txBody>
      </p:sp>
      <p:sp>
        <p:nvSpPr>
          <p:cNvPr id="93" name="Rectangle 92">
            <a:extLst>
              <a:ext uri="{FF2B5EF4-FFF2-40B4-BE49-F238E27FC236}">
                <a16:creationId xmlns:a16="http://schemas.microsoft.com/office/drawing/2014/main" id="{E5552F2D-8727-FA5A-D4CB-D46B981CBED3}"/>
              </a:ext>
            </a:extLst>
          </p:cNvPr>
          <p:cNvSpPr/>
          <p:nvPr/>
        </p:nvSpPr>
        <p:spPr>
          <a:xfrm>
            <a:off x="209721" y="4483091"/>
            <a:ext cx="2759979" cy="4145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Data Analytics</a:t>
            </a:r>
          </a:p>
        </p:txBody>
      </p:sp>
      <p:sp>
        <p:nvSpPr>
          <p:cNvPr id="96" name="Rectangle 95">
            <a:extLst>
              <a:ext uri="{FF2B5EF4-FFF2-40B4-BE49-F238E27FC236}">
                <a16:creationId xmlns:a16="http://schemas.microsoft.com/office/drawing/2014/main" id="{970EECEB-57E7-6CC4-3542-E3AEE2643D86}"/>
              </a:ext>
            </a:extLst>
          </p:cNvPr>
          <p:cNvSpPr/>
          <p:nvPr/>
        </p:nvSpPr>
        <p:spPr>
          <a:xfrm>
            <a:off x="209720" y="5346641"/>
            <a:ext cx="2759979" cy="4145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Transportation</a:t>
            </a:r>
          </a:p>
        </p:txBody>
      </p:sp>
      <p:cxnSp>
        <p:nvCxnSpPr>
          <p:cNvPr id="98" name="Straight Arrow Connector 97">
            <a:extLst>
              <a:ext uri="{FF2B5EF4-FFF2-40B4-BE49-F238E27FC236}">
                <a16:creationId xmlns:a16="http://schemas.microsoft.com/office/drawing/2014/main" id="{B55F106E-5B14-8DD9-994B-C4ABA41CF9AB}"/>
              </a:ext>
            </a:extLst>
          </p:cNvPr>
          <p:cNvCxnSpPr>
            <a:cxnSpLocks/>
          </p:cNvCxnSpPr>
          <p:nvPr/>
        </p:nvCxnSpPr>
        <p:spPr>
          <a:xfrm>
            <a:off x="1528194" y="2399251"/>
            <a:ext cx="0" cy="222512"/>
          </a:xfrm>
          <a:prstGeom prst="straightConnector1">
            <a:avLst/>
          </a:prstGeom>
          <a:ln>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04EBBAB-E982-5BA8-68FC-D0E80AAB78C0}"/>
              </a:ext>
            </a:extLst>
          </p:cNvPr>
          <p:cNvCxnSpPr>
            <a:cxnSpLocks/>
          </p:cNvCxnSpPr>
          <p:nvPr/>
        </p:nvCxnSpPr>
        <p:spPr>
          <a:xfrm>
            <a:off x="1528194" y="3317744"/>
            <a:ext cx="0" cy="222512"/>
          </a:xfrm>
          <a:prstGeom prst="straightConnector1">
            <a:avLst/>
          </a:prstGeom>
          <a:ln>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315B0EA-B181-6D08-4023-E9DF45BE7344}"/>
              </a:ext>
            </a:extLst>
          </p:cNvPr>
          <p:cNvCxnSpPr>
            <a:cxnSpLocks/>
          </p:cNvCxnSpPr>
          <p:nvPr/>
        </p:nvCxnSpPr>
        <p:spPr>
          <a:xfrm>
            <a:off x="1528194" y="4128781"/>
            <a:ext cx="0" cy="222512"/>
          </a:xfrm>
          <a:prstGeom prst="straightConnector1">
            <a:avLst/>
          </a:prstGeom>
          <a:ln>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DE21A1D-6A85-11D3-1C8D-2EB4EB9600BD}"/>
              </a:ext>
            </a:extLst>
          </p:cNvPr>
          <p:cNvCxnSpPr>
            <a:cxnSpLocks/>
          </p:cNvCxnSpPr>
          <p:nvPr/>
        </p:nvCxnSpPr>
        <p:spPr>
          <a:xfrm>
            <a:off x="1528194" y="5001236"/>
            <a:ext cx="0" cy="222512"/>
          </a:xfrm>
          <a:prstGeom prst="straightConnector1">
            <a:avLst/>
          </a:prstGeom>
          <a:ln>
            <a:solidFill>
              <a:srgbClr val="FFC100"/>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8264B41-C31E-5832-0A5C-AFE3F666E720}"/>
              </a:ext>
            </a:extLst>
          </p:cNvPr>
          <p:cNvSpPr/>
          <p:nvPr/>
        </p:nvSpPr>
        <p:spPr>
          <a:xfrm>
            <a:off x="209720" y="6027858"/>
            <a:ext cx="11627146" cy="4145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Data Sets Utilised: Australian Government -State &amp; Federal, OECD, World Bank </a:t>
            </a:r>
          </a:p>
        </p:txBody>
      </p:sp>
    </p:spTree>
    <p:extLst>
      <p:ext uri="{BB962C8B-B14F-4D97-AF65-F5344CB8AC3E}">
        <p14:creationId xmlns:p14="http://schemas.microsoft.com/office/powerpoint/2010/main" val="226822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sz="3200" dirty="0"/>
              <a:t>We have developed ESG dashboards across Australian states and different industry to provide overview of our impact</a:t>
            </a:r>
            <a:endParaRPr lang="en-US" dirty="0"/>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5" name="Picture 4">
            <a:extLst>
              <a:ext uri="{FF2B5EF4-FFF2-40B4-BE49-F238E27FC236}">
                <a16:creationId xmlns:a16="http://schemas.microsoft.com/office/drawing/2014/main" id="{09BCD297-3ABD-FC62-E6F2-9CE6D6079D22}"/>
              </a:ext>
            </a:extLst>
          </p:cNvPr>
          <p:cNvPicPr>
            <a:picLocks noChangeAspect="1"/>
          </p:cNvPicPr>
          <p:nvPr/>
        </p:nvPicPr>
        <p:blipFill>
          <a:blip r:embed="rId3"/>
          <a:stretch>
            <a:fillRect/>
          </a:stretch>
        </p:blipFill>
        <p:spPr>
          <a:xfrm>
            <a:off x="6277763" y="1570361"/>
            <a:ext cx="4657593" cy="2592599"/>
          </a:xfrm>
          <a:prstGeom prst="rect">
            <a:avLst/>
          </a:prstGeom>
          <a:ln>
            <a:solidFill>
              <a:srgbClr val="FFC000"/>
            </a:solidFill>
          </a:ln>
        </p:spPr>
      </p:pic>
      <p:pic>
        <p:nvPicPr>
          <p:cNvPr id="7" name="Picture 6">
            <a:extLst>
              <a:ext uri="{FF2B5EF4-FFF2-40B4-BE49-F238E27FC236}">
                <a16:creationId xmlns:a16="http://schemas.microsoft.com/office/drawing/2014/main" id="{E229524A-5336-F92A-5CDB-13F373F1E47D}"/>
              </a:ext>
            </a:extLst>
          </p:cNvPr>
          <p:cNvPicPr>
            <a:picLocks noChangeAspect="1"/>
          </p:cNvPicPr>
          <p:nvPr/>
        </p:nvPicPr>
        <p:blipFill>
          <a:blip r:embed="rId4"/>
          <a:stretch>
            <a:fillRect/>
          </a:stretch>
        </p:blipFill>
        <p:spPr>
          <a:xfrm>
            <a:off x="7091495" y="4033428"/>
            <a:ext cx="4657593" cy="2527392"/>
          </a:xfrm>
          <a:prstGeom prst="rect">
            <a:avLst/>
          </a:prstGeom>
          <a:ln>
            <a:solidFill>
              <a:srgbClr val="FFC000"/>
            </a:solidFill>
          </a:ln>
        </p:spPr>
      </p:pic>
      <p:sp>
        <p:nvSpPr>
          <p:cNvPr id="8" name="Rectangle 7">
            <a:extLst>
              <a:ext uri="{FF2B5EF4-FFF2-40B4-BE49-F238E27FC236}">
                <a16:creationId xmlns:a16="http://schemas.microsoft.com/office/drawing/2014/main" id="{F17558F5-3D3A-B868-B446-0FF5717C1BA0}"/>
              </a:ext>
            </a:extLst>
          </p:cNvPr>
          <p:cNvSpPr/>
          <p:nvPr/>
        </p:nvSpPr>
        <p:spPr>
          <a:xfrm>
            <a:off x="2198157" y="1988191"/>
            <a:ext cx="3600582" cy="101506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200" dirty="0">
                <a:solidFill>
                  <a:schemeClr val="tx1"/>
                </a:solidFill>
              </a:rPr>
              <a:t>We have considered CO2 emission across three industries </a:t>
            </a:r>
          </a:p>
          <a:p>
            <a:pPr marL="171450" indent="-171450">
              <a:buFont typeface="Arial" panose="020B0604020202020204" pitchFamily="34" charset="0"/>
              <a:buChar char="•"/>
            </a:pPr>
            <a:r>
              <a:rPr lang="en-AU" sz="1200" dirty="0">
                <a:solidFill>
                  <a:schemeClr val="tx1"/>
                </a:solidFill>
              </a:rPr>
              <a:t>Transportation</a:t>
            </a:r>
          </a:p>
          <a:p>
            <a:pPr marL="171450" indent="-171450">
              <a:buFont typeface="Arial" panose="020B0604020202020204" pitchFamily="34" charset="0"/>
              <a:buChar char="•"/>
            </a:pPr>
            <a:r>
              <a:rPr lang="en-AU" sz="1200" dirty="0">
                <a:solidFill>
                  <a:schemeClr val="tx1"/>
                </a:solidFill>
              </a:rPr>
              <a:t>Waste Management</a:t>
            </a:r>
          </a:p>
          <a:p>
            <a:pPr marL="171450" indent="-171450">
              <a:buFont typeface="Arial" panose="020B0604020202020204" pitchFamily="34" charset="0"/>
              <a:buChar char="•"/>
            </a:pPr>
            <a:r>
              <a:rPr lang="en-AU" sz="1200" dirty="0">
                <a:solidFill>
                  <a:schemeClr val="tx1"/>
                </a:solidFill>
              </a:rPr>
              <a:t>Construction</a:t>
            </a:r>
          </a:p>
        </p:txBody>
      </p:sp>
      <p:sp>
        <p:nvSpPr>
          <p:cNvPr id="9" name="Rectangle 8">
            <a:extLst>
              <a:ext uri="{FF2B5EF4-FFF2-40B4-BE49-F238E27FC236}">
                <a16:creationId xmlns:a16="http://schemas.microsoft.com/office/drawing/2014/main" id="{1455AFE0-3B3F-F5DB-F1C4-DD8CB221114C}"/>
              </a:ext>
            </a:extLst>
          </p:cNvPr>
          <p:cNvSpPr/>
          <p:nvPr/>
        </p:nvSpPr>
        <p:spPr>
          <a:xfrm>
            <a:off x="2198157" y="3342663"/>
            <a:ext cx="3600582" cy="101506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200" dirty="0">
                <a:solidFill>
                  <a:schemeClr val="tx1"/>
                </a:solidFill>
              </a:rPr>
              <a:t>Our analysis compares Australian carbon footprint across the globe</a:t>
            </a:r>
          </a:p>
          <a:p>
            <a:pPr marL="171450" indent="-171450">
              <a:buFont typeface="Arial" panose="020B0604020202020204" pitchFamily="34" charset="0"/>
              <a:buChar char="•"/>
            </a:pPr>
            <a:r>
              <a:rPr lang="en-AU" sz="1200" dirty="0">
                <a:solidFill>
                  <a:schemeClr val="tx1"/>
                </a:solidFill>
              </a:rPr>
              <a:t>Compliance with International Climate protocols</a:t>
            </a:r>
          </a:p>
          <a:p>
            <a:pPr marL="171450" indent="-171450">
              <a:buFont typeface="Arial" panose="020B0604020202020204" pitchFamily="34" charset="0"/>
              <a:buChar char="•"/>
            </a:pPr>
            <a:r>
              <a:rPr lang="en-AU" sz="1200" dirty="0">
                <a:solidFill>
                  <a:schemeClr val="tx1"/>
                </a:solidFill>
              </a:rPr>
              <a:t>Comparison based on GDP and per Capita figures</a:t>
            </a:r>
          </a:p>
          <a:p>
            <a:endParaRPr lang="en-AU" sz="1200" dirty="0">
              <a:solidFill>
                <a:schemeClr val="tx1"/>
              </a:solidFill>
            </a:endParaRPr>
          </a:p>
          <a:p>
            <a:endParaRPr lang="en-AU" sz="1200" dirty="0">
              <a:solidFill>
                <a:schemeClr val="tx1"/>
              </a:solidFill>
            </a:endParaRPr>
          </a:p>
        </p:txBody>
      </p:sp>
      <p:sp>
        <p:nvSpPr>
          <p:cNvPr id="10" name="Rectangle 9">
            <a:extLst>
              <a:ext uri="{FF2B5EF4-FFF2-40B4-BE49-F238E27FC236}">
                <a16:creationId xmlns:a16="http://schemas.microsoft.com/office/drawing/2014/main" id="{45350DC3-8C48-5D63-5CC3-F1B20BE9B803}"/>
              </a:ext>
            </a:extLst>
          </p:cNvPr>
          <p:cNvSpPr/>
          <p:nvPr/>
        </p:nvSpPr>
        <p:spPr>
          <a:xfrm>
            <a:off x="2198157" y="4697136"/>
            <a:ext cx="3600582" cy="101506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AU" sz="1200" dirty="0">
                <a:solidFill>
                  <a:schemeClr val="tx1"/>
                </a:solidFill>
              </a:rPr>
              <a:t>The Dashboard also forecasts Australia’s carbon neutral journey and track its performance goals by 2050</a:t>
            </a:r>
          </a:p>
          <a:p>
            <a:endParaRPr lang="en-AU" sz="1200" dirty="0">
              <a:solidFill>
                <a:schemeClr val="tx1"/>
              </a:solidFill>
            </a:endParaRPr>
          </a:p>
          <a:p>
            <a:endParaRPr lang="en-AU" sz="1200" dirty="0">
              <a:solidFill>
                <a:schemeClr val="tx1"/>
              </a:solidFill>
            </a:endParaRPr>
          </a:p>
        </p:txBody>
      </p:sp>
      <p:sp>
        <p:nvSpPr>
          <p:cNvPr id="11" name="Oval 10">
            <a:extLst>
              <a:ext uri="{FF2B5EF4-FFF2-40B4-BE49-F238E27FC236}">
                <a16:creationId xmlns:a16="http://schemas.microsoft.com/office/drawing/2014/main" id="{2BB539AF-3D5C-332A-C66C-D66119D2430B}"/>
              </a:ext>
            </a:extLst>
          </p:cNvPr>
          <p:cNvSpPr/>
          <p:nvPr/>
        </p:nvSpPr>
        <p:spPr>
          <a:xfrm>
            <a:off x="584916" y="1921079"/>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D6691DFC-38A7-92BB-B5B6-B5E62C78CCC0}"/>
              </a:ext>
            </a:extLst>
          </p:cNvPr>
          <p:cNvSpPr/>
          <p:nvPr/>
        </p:nvSpPr>
        <p:spPr>
          <a:xfrm>
            <a:off x="584916" y="3275551"/>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Graphic 13" descr="Database outline">
            <a:extLst>
              <a:ext uri="{FF2B5EF4-FFF2-40B4-BE49-F238E27FC236}">
                <a16:creationId xmlns:a16="http://schemas.microsoft.com/office/drawing/2014/main" id="{3A55E0B1-5320-280D-C28A-26875662D6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9719" y="3454336"/>
            <a:ext cx="724610" cy="724610"/>
          </a:xfrm>
          <a:prstGeom prst="rect">
            <a:avLst/>
          </a:prstGeom>
        </p:spPr>
      </p:pic>
      <p:sp>
        <p:nvSpPr>
          <p:cNvPr id="15" name="Oval 14">
            <a:extLst>
              <a:ext uri="{FF2B5EF4-FFF2-40B4-BE49-F238E27FC236}">
                <a16:creationId xmlns:a16="http://schemas.microsoft.com/office/drawing/2014/main" id="{13E45BC2-5524-1E04-2373-18E585715986}"/>
              </a:ext>
            </a:extLst>
          </p:cNvPr>
          <p:cNvSpPr/>
          <p:nvPr/>
        </p:nvSpPr>
        <p:spPr>
          <a:xfrm>
            <a:off x="579685" y="4630024"/>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Graphic 16" descr="Power Plant outline">
            <a:extLst>
              <a:ext uri="{FF2B5EF4-FFF2-40B4-BE49-F238E27FC236}">
                <a16:creationId xmlns:a16="http://schemas.microsoft.com/office/drawing/2014/main" id="{6BB35CEE-2BA4-3D49-7D47-4C701CC583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5109" y="2137563"/>
            <a:ext cx="583367" cy="583367"/>
          </a:xfrm>
          <a:prstGeom prst="rect">
            <a:avLst/>
          </a:prstGeom>
        </p:spPr>
      </p:pic>
      <p:pic>
        <p:nvPicPr>
          <p:cNvPr id="18" name="Graphic 17" descr="Power Plant outline">
            <a:extLst>
              <a:ext uri="{FF2B5EF4-FFF2-40B4-BE49-F238E27FC236}">
                <a16:creationId xmlns:a16="http://schemas.microsoft.com/office/drawing/2014/main" id="{A04388DB-1FD8-EE9E-2B8D-7CB1B7D270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852" y="4879430"/>
            <a:ext cx="583367" cy="583367"/>
          </a:xfrm>
          <a:prstGeom prst="rect">
            <a:avLst/>
          </a:prstGeom>
        </p:spPr>
      </p:pic>
    </p:spTree>
    <p:extLst>
      <p:ext uri="{BB962C8B-B14F-4D97-AF65-F5344CB8AC3E}">
        <p14:creationId xmlns:p14="http://schemas.microsoft.com/office/powerpoint/2010/main" val="219387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sz="3200" dirty="0"/>
              <a:t>We have developed a proof-of-concept to highlight the key social and green incentive to reducing carbon footprint</a:t>
            </a:r>
            <a:endParaRPr lang="en-US" dirty="0"/>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5" name="Picture 4">
            <a:extLst>
              <a:ext uri="{FF2B5EF4-FFF2-40B4-BE49-F238E27FC236}">
                <a16:creationId xmlns:a16="http://schemas.microsoft.com/office/drawing/2014/main" id="{09BCD297-3ABD-FC62-E6F2-9CE6D6079D22}"/>
              </a:ext>
            </a:extLst>
          </p:cNvPr>
          <p:cNvPicPr>
            <a:picLocks noChangeAspect="1"/>
          </p:cNvPicPr>
          <p:nvPr/>
        </p:nvPicPr>
        <p:blipFill>
          <a:blip r:embed="rId3"/>
          <a:srcRect/>
          <a:stretch/>
        </p:blipFill>
        <p:spPr>
          <a:xfrm>
            <a:off x="6096000" y="1570361"/>
            <a:ext cx="4505573" cy="2592599"/>
          </a:xfrm>
          <a:prstGeom prst="rect">
            <a:avLst/>
          </a:prstGeom>
          <a:ln>
            <a:solidFill>
              <a:srgbClr val="FFC000"/>
            </a:solidFill>
          </a:ln>
        </p:spPr>
      </p:pic>
      <p:pic>
        <p:nvPicPr>
          <p:cNvPr id="7" name="Picture 6">
            <a:extLst>
              <a:ext uri="{FF2B5EF4-FFF2-40B4-BE49-F238E27FC236}">
                <a16:creationId xmlns:a16="http://schemas.microsoft.com/office/drawing/2014/main" id="{E229524A-5336-F92A-5CDB-13F373F1E47D}"/>
              </a:ext>
            </a:extLst>
          </p:cNvPr>
          <p:cNvPicPr>
            <a:picLocks noChangeAspect="1"/>
          </p:cNvPicPr>
          <p:nvPr/>
        </p:nvPicPr>
        <p:blipFill>
          <a:blip r:embed="rId4"/>
          <a:srcRect/>
          <a:stretch/>
        </p:blipFill>
        <p:spPr>
          <a:xfrm>
            <a:off x="7116662" y="3493912"/>
            <a:ext cx="4505573" cy="2932088"/>
          </a:xfrm>
          <a:prstGeom prst="rect">
            <a:avLst/>
          </a:prstGeom>
          <a:ln>
            <a:solidFill>
              <a:srgbClr val="FFC000"/>
            </a:solidFill>
          </a:ln>
        </p:spPr>
      </p:pic>
      <p:sp>
        <p:nvSpPr>
          <p:cNvPr id="8" name="Rectangle 7">
            <a:extLst>
              <a:ext uri="{FF2B5EF4-FFF2-40B4-BE49-F238E27FC236}">
                <a16:creationId xmlns:a16="http://schemas.microsoft.com/office/drawing/2014/main" id="{F17558F5-3D3A-B868-B446-0FF5717C1BA0}"/>
              </a:ext>
            </a:extLst>
          </p:cNvPr>
          <p:cNvSpPr/>
          <p:nvPr/>
        </p:nvSpPr>
        <p:spPr>
          <a:xfrm>
            <a:off x="1829042" y="1980278"/>
            <a:ext cx="3246299" cy="101506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200" dirty="0">
                <a:solidFill>
                  <a:schemeClr val="tx1"/>
                </a:solidFill>
              </a:rPr>
              <a:t>Consideration for different stakeholders including</a:t>
            </a:r>
          </a:p>
          <a:p>
            <a:endParaRPr lang="en-AU" sz="1200" dirty="0">
              <a:solidFill>
                <a:schemeClr val="tx1"/>
              </a:solidFill>
            </a:endParaRPr>
          </a:p>
          <a:p>
            <a:pPr marL="171450" indent="-171450">
              <a:buFont typeface="Arial" panose="020B0604020202020204" pitchFamily="34" charset="0"/>
              <a:buChar char="•"/>
            </a:pPr>
            <a:r>
              <a:rPr lang="en-AU" sz="1200" dirty="0">
                <a:solidFill>
                  <a:schemeClr val="tx1"/>
                </a:solidFill>
              </a:rPr>
              <a:t>Government</a:t>
            </a:r>
          </a:p>
          <a:p>
            <a:pPr marL="171450" indent="-171450">
              <a:buFont typeface="Arial" panose="020B0604020202020204" pitchFamily="34" charset="0"/>
              <a:buChar char="•"/>
            </a:pPr>
            <a:r>
              <a:rPr lang="en-AU" sz="1200" dirty="0">
                <a:solidFill>
                  <a:schemeClr val="tx1"/>
                </a:solidFill>
              </a:rPr>
              <a:t>Businesses</a:t>
            </a:r>
          </a:p>
          <a:p>
            <a:pPr marL="171450" indent="-171450">
              <a:buFont typeface="Arial" panose="020B0604020202020204" pitchFamily="34" charset="0"/>
              <a:buChar char="•"/>
            </a:pPr>
            <a:r>
              <a:rPr lang="en-AU" sz="1200" dirty="0">
                <a:solidFill>
                  <a:schemeClr val="tx1"/>
                </a:solidFill>
              </a:rPr>
              <a:t>Individuals</a:t>
            </a:r>
          </a:p>
          <a:p>
            <a:endParaRPr lang="en-AU" sz="1200" dirty="0">
              <a:solidFill>
                <a:schemeClr val="tx1"/>
              </a:solidFill>
            </a:endParaRPr>
          </a:p>
        </p:txBody>
      </p:sp>
      <p:sp>
        <p:nvSpPr>
          <p:cNvPr id="4" name="Rectangle 3">
            <a:extLst>
              <a:ext uri="{FF2B5EF4-FFF2-40B4-BE49-F238E27FC236}">
                <a16:creationId xmlns:a16="http://schemas.microsoft.com/office/drawing/2014/main" id="{6D3DA413-0B3B-C2F3-130C-8A0A0744BBFE}"/>
              </a:ext>
            </a:extLst>
          </p:cNvPr>
          <p:cNvSpPr/>
          <p:nvPr/>
        </p:nvSpPr>
        <p:spPr>
          <a:xfrm>
            <a:off x="1829041" y="3286387"/>
            <a:ext cx="3246299" cy="101506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200" dirty="0">
                <a:solidFill>
                  <a:schemeClr val="tx1"/>
                </a:solidFill>
              </a:rPr>
              <a:t>We have compared traditional modes of transport (non-electric car) to other cleaner modes</a:t>
            </a:r>
          </a:p>
          <a:p>
            <a:r>
              <a:rPr lang="en-AU" sz="1200" dirty="0">
                <a:solidFill>
                  <a:schemeClr val="tx1"/>
                </a:solidFill>
              </a:rPr>
              <a:t>Direct Emissions</a:t>
            </a:r>
          </a:p>
          <a:p>
            <a:r>
              <a:rPr lang="en-AU" sz="1200" dirty="0">
                <a:solidFill>
                  <a:schemeClr val="tx1"/>
                </a:solidFill>
              </a:rPr>
              <a:t>Indirect Emissions</a:t>
            </a:r>
          </a:p>
          <a:p>
            <a:endParaRPr lang="en-AU" sz="1200" dirty="0">
              <a:solidFill>
                <a:schemeClr val="tx1"/>
              </a:solidFill>
            </a:endParaRPr>
          </a:p>
          <a:p>
            <a:endParaRPr lang="en-AU" sz="1200" dirty="0">
              <a:solidFill>
                <a:schemeClr val="tx1"/>
              </a:solidFill>
            </a:endParaRPr>
          </a:p>
          <a:p>
            <a:endParaRPr lang="en-AU" sz="1200" dirty="0">
              <a:solidFill>
                <a:schemeClr val="tx1"/>
              </a:solidFill>
            </a:endParaRPr>
          </a:p>
        </p:txBody>
      </p:sp>
      <p:sp>
        <p:nvSpPr>
          <p:cNvPr id="6" name="Rectangle 5">
            <a:extLst>
              <a:ext uri="{FF2B5EF4-FFF2-40B4-BE49-F238E27FC236}">
                <a16:creationId xmlns:a16="http://schemas.microsoft.com/office/drawing/2014/main" id="{DD456CD1-F138-2D44-49AE-244FE2BB7A31}"/>
              </a:ext>
            </a:extLst>
          </p:cNvPr>
          <p:cNvSpPr/>
          <p:nvPr/>
        </p:nvSpPr>
        <p:spPr>
          <a:xfrm>
            <a:off x="1829040" y="4684775"/>
            <a:ext cx="3246299" cy="101506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AU" sz="1200" dirty="0">
                <a:solidFill>
                  <a:schemeClr val="tx1"/>
                </a:solidFill>
              </a:rPr>
              <a:t>We have proposed green benefits to the stakeholders making a positive impact on the environment</a:t>
            </a:r>
          </a:p>
          <a:p>
            <a:pPr marL="171450" indent="-171450">
              <a:buFont typeface="Arial" panose="020B0604020202020204" pitchFamily="34" charset="0"/>
              <a:buChar char="•"/>
            </a:pPr>
            <a:r>
              <a:rPr lang="en-AU" sz="1200" dirty="0">
                <a:solidFill>
                  <a:schemeClr val="tx1"/>
                </a:solidFill>
              </a:rPr>
              <a:t>We also highlight financial benefits in switching to alternative means of transport</a:t>
            </a:r>
          </a:p>
          <a:p>
            <a:endParaRPr lang="en-AU" sz="1200" dirty="0">
              <a:solidFill>
                <a:schemeClr val="tx1"/>
              </a:solidFill>
            </a:endParaRPr>
          </a:p>
          <a:p>
            <a:endParaRPr lang="en-AU" sz="1200" dirty="0">
              <a:solidFill>
                <a:schemeClr val="tx1"/>
              </a:solidFill>
            </a:endParaRPr>
          </a:p>
          <a:p>
            <a:endParaRPr lang="en-AU" sz="1200" dirty="0">
              <a:solidFill>
                <a:schemeClr val="tx1"/>
              </a:solidFill>
            </a:endParaRPr>
          </a:p>
        </p:txBody>
      </p:sp>
      <p:sp>
        <p:nvSpPr>
          <p:cNvPr id="11" name="Oval 10">
            <a:extLst>
              <a:ext uri="{FF2B5EF4-FFF2-40B4-BE49-F238E27FC236}">
                <a16:creationId xmlns:a16="http://schemas.microsoft.com/office/drawing/2014/main" id="{5A5ADCF9-AA8D-E291-CB69-05372D539502}"/>
              </a:ext>
            </a:extLst>
          </p:cNvPr>
          <p:cNvSpPr/>
          <p:nvPr/>
        </p:nvSpPr>
        <p:spPr>
          <a:xfrm>
            <a:off x="584916" y="1921079"/>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Graphic 11" descr="Database outline">
            <a:extLst>
              <a:ext uri="{FF2B5EF4-FFF2-40B4-BE49-F238E27FC236}">
                <a16:creationId xmlns:a16="http://schemas.microsoft.com/office/drawing/2014/main" id="{09EAAB78-6832-CCD9-AFC0-823A2FABB6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9719" y="2099864"/>
            <a:ext cx="724610" cy="724610"/>
          </a:xfrm>
          <a:prstGeom prst="rect">
            <a:avLst/>
          </a:prstGeom>
        </p:spPr>
      </p:pic>
      <p:sp>
        <p:nvSpPr>
          <p:cNvPr id="13" name="Oval 12">
            <a:extLst>
              <a:ext uri="{FF2B5EF4-FFF2-40B4-BE49-F238E27FC236}">
                <a16:creationId xmlns:a16="http://schemas.microsoft.com/office/drawing/2014/main" id="{CB3C592C-EF86-4346-49DA-21649C3BD8AF}"/>
              </a:ext>
            </a:extLst>
          </p:cNvPr>
          <p:cNvSpPr/>
          <p:nvPr/>
        </p:nvSpPr>
        <p:spPr>
          <a:xfrm>
            <a:off x="584916" y="3275551"/>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80B93DD2-EC05-0283-325F-3622D7C9E86E}"/>
              </a:ext>
            </a:extLst>
          </p:cNvPr>
          <p:cNvSpPr/>
          <p:nvPr/>
        </p:nvSpPr>
        <p:spPr>
          <a:xfrm>
            <a:off x="579685" y="4630024"/>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Graphic 16" descr="Document outline">
            <a:extLst>
              <a:ext uri="{FF2B5EF4-FFF2-40B4-BE49-F238E27FC236}">
                <a16:creationId xmlns:a16="http://schemas.microsoft.com/office/drawing/2014/main" id="{B5C741A4-C242-AFF8-2ED0-0C1206023D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3423" y="4788939"/>
            <a:ext cx="806740" cy="806740"/>
          </a:xfrm>
          <a:prstGeom prst="rect">
            <a:avLst/>
          </a:prstGeom>
        </p:spPr>
      </p:pic>
      <p:pic>
        <p:nvPicPr>
          <p:cNvPr id="18" name="Graphic 17" descr="Power Plant outline">
            <a:extLst>
              <a:ext uri="{FF2B5EF4-FFF2-40B4-BE49-F238E27FC236}">
                <a16:creationId xmlns:a16="http://schemas.microsoft.com/office/drawing/2014/main" id="{6C1B37AC-1627-7D9E-1200-0D19F596118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8379" y="3493912"/>
            <a:ext cx="583367" cy="583367"/>
          </a:xfrm>
          <a:prstGeom prst="rect">
            <a:avLst/>
          </a:prstGeom>
        </p:spPr>
      </p:pic>
    </p:spTree>
    <p:extLst>
      <p:ext uri="{BB962C8B-B14F-4D97-AF65-F5344CB8AC3E}">
        <p14:creationId xmlns:p14="http://schemas.microsoft.com/office/powerpoint/2010/main" val="301626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sz="3200" dirty="0"/>
              <a:t>Incentives to reduce GHG emissions</a:t>
            </a:r>
            <a:endParaRPr lang="en-US" dirty="0"/>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pic>
        <p:nvPicPr>
          <p:cNvPr id="5" name="Picture 4">
            <a:extLst>
              <a:ext uri="{FF2B5EF4-FFF2-40B4-BE49-F238E27FC236}">
                <a16:creationId xmlns:a16="http://schemas.microsoft.com/office/drawing/2014/main" id="{7EEFE90E-967C-2B35-0CE5-B45F55BA404B}"/>
              </a:ext>
            </a:extLst>
          </p:cNvPr>
          <p:cNvPicPr>
            <a:picLocks noChangeAspect="1"/>
          </p:cNvPicPr>
          <p:nvPr/>
        </p:nvPicPr>
        <p:blipFill>
          <a:blip r:embed="rId3"/>
          <a:stretch>
            <a:fillRect/>
          </a:stretch>
        </p:blipFill>
        <p:spPr>
          <a:xfrm>
            <a:off x="217720" y="2952925"/>
            <a:ext cx="5463765" cy="3539315"/>
          </a:xfrm>
          <a:prstGeom prst="rect">
            <a:avLst/>
          </a:prstGeom>
          <a:ln>
            <a:solidFill>
              <a:srgbClr val="FFC100"/>
            </a:solidFill>
          </a:ln>
        </p:spPr>
      </p:pic>
      <p:pic>
        <p:nvPicPr>
          <p:cNvPr id="7" name="Picture 6">
            <a:extLst>
              <a:ext uri="{FF2B5EF4-FFF2-40B4-BE49-F238E27FC236}">
                <a16:creationId xmlns:a16="http://schemas.microsoft.com/office/drawing/2014/main" id="{6E7B23B7-8DD3-D200-3460-D9DA39F85DBF}"/>
              </a:ext>
            </a:extLst>
          </p:cNvPr>
          <p:cNvPicPr>
            <a:picLocks noChangeAspect="1"/>
          </p:cNvPicPr>
          <p:nvPr/>
        </p:nvPicPr>
        <p:blipFill>
          <a:blip r:embed="rId4"/>
          <a:stretch>
            <a:fillRect/>
          </a:stretch>
        </p:blipFill>
        <p:spPr>
          <a:xfrm>
            <a:off x="6096000" y="2952925"/>
            <a:ext cx="5568411" cy="3539315"/>
          </a:xfrm>
          <a:prstGeom prst="rect">
            <a:avLst/>
          </a:prstGeom>
          <a:ln>
            <a:solidFill>
              <a:srgbClr val="FFC100"/>
            </a:solidFill>
          </a:ln>
        </p:spPr>
      </p:pic>
      <p:sp>
        <p:nvSpPr>
          <p:cNvPr id="8" name="Rectangle 7">
            <a:extLst>
              <a:ext uri="{FF2B5EF4-FFF2-40B4-BE49-F238E27FC236}">
                <a16:creationId xmlns:a16="http://schemas.microsoft.com/office/drawing/2014/main" id="{8F1AC136-184E-ADEE-8FF4-426517521BE1}"/>
              </a:ext>
            </a:extLst>
          </p:cNvPr>
          <p:cNvSpPr/>
          <p:nvPr/>
        </p:nvSpPr>
        <p:spPr>
          <a:xfrm>
            <a:off x="442913" y="1538903"/>
            <a:ext cx="10605388" cy="101506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AU" sz="1200" dirty="0">
                <a:solidFill>
                  <a:schemeClr val="tx1"/>
                </a:solidFill>
              </a:rPr>
              <a:t>We have proposed green benefits to the stakeholders making a positive impact on the environment</a:t>
            </a:r>
          </a:p>
          <a:p>
            <a:pPr marL="171450" indent="-171450">
              <a:buFont typeface="Arial" panose="020B0604020202020204" pitchFamily="34" charset="0"/>
              <a:buChar char="•"/>
            </a:pPr>
            <a:r>
              <a:rPr lang="en-AU" sz="1200" dirty="0">
                <a:solidFill>
                  <a:schemeClr val="tx1"/>
                </a:solidFill>
              </a:rPr>
              <a:t>We also highlight financial benefits in switching to alternative means of transport</a:t>
            </a:r>
          </a:p>
          <a:p>
            <a:pPr marL="171450" indent="-171450">
              <a:buFont typeface="Arial" panose="020B0604020202020204" pitchFamily="34" charset="0"/>
              <a:buChar char="•"/>
            </a:pPr>
            <a:r>
              <a:rPr lang="en-AU" sz="1200" dirty="0">
                <a:solidFill>
                  <a:schemeClr val="tx1"/>
                </a:solidFill>
              </a:rPr>
              <a:t>We have highlighted carbon reduction through alternative data sources</a:t>
            </a:r>
          </a:p>
          <a:p>
            <a:pPr marL="171450" indent="-171450">
              <a:buFont typeface="Arial" panose="020B0604020202020204" pitchFamily="34" charset="0"/>
              <a:buChar char="•"/>
            </a:pPr>
            <a:r>
              <a:rPr lang="en-AU" sz="1200" dirty="0">
                <a:solidFill>
                  <a:schemeClr val="tx1"/>
                </a:solidFill>
              </a:rPr>
              <a:t>Carbon footprint impact based on alternative sources – financial and green incentives linked through social media</a:t>
            </a:r>
          </a:p>
          <a:p>
            <a:endParaRPr lang="en-AU" sz="1200" dirty="0">
              <a:solidFill>
                <a:schemeClr val="tx1"/>
              </a:solidFill>
            </a:endParaRPr>
          </a:p>
          <a:p>
            <a:endParaRPr lang="en-AU" sz="1200" dirty="0">
              <a:solidFill>
                <a:schemeClr val="tx1"/>
              </a:solidFill>
            </a:endParaRPr>
          </a:p>
          <a:p>
            <a:endParaRPr lang="en-AU" sz="1200" dirty="0">
              <a:solidFill>
                <a:schemeClr val="tx1"/>
              </a:solidFill>
            </a:endParaRPr>
          </a:p>
        </p:txBody>
      </p:sp>
    </p:spTree>
    <p:extLst>
      <p:ext uri="{BB962C8B-B14F-4D97-AF65-F5344CB8AC3E}">
        <p14:creationId xmlns:p14="http://schemas.microsoft.com/office/powerpoint/2010/main" val="206325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12EAB3-3F79-5B23-CA6C-2AB561D8EE86}"/>
              </a:ext>
            </a:extLst>
          </p:cNvPr>
          <p:cNvSpPr/>
          <p:nvPr/>
        </p:nvSpPr>
        <p:spPr>
          <a:xfrm>
            <a:off x="4307389" y="1328091"/>
            <a:ext cx="3338640" cy="7430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A07C5AAB-3CCF-CA06-BCB5-274245C8ABB3}"/>
              </a:ext>
            </a:extLst>
          </p:cNvPr>
          <p:cNvSpPr/>
          <p:nvPr/>
        </p:nvSpPr>
        <p:spPr>
          <a:xfrm>
            <a:off x="8195178" y="1328091"/>
            <a:ext cx="3338640" cy="7430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BC89B7F2-54DC-9F81-CF1E-AF28B04D3F08}"/>
              </a:ext>
            </a:extLst>
          </p:cNvPr>
          <p:cNvSpPr/>
          <p:nvPr/>
        </p:nvSpPr>
        <p:spPr>
          <a:xfrm>
            <a:off x="442911" y="1328091"/>
            <a:ext cx="3338640" cy="7430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sz="3200" dirty="0" err="1"/>
              <a:t>Decarbonisation</a:t>
            </a:r>
            <a:r>
              <a:rPr lang="en-US" sz="3200" dirty="0"/>
              <a:t> strategies</a:t>
            </a:r>
            <a:endParaRPr lang="en-US" dirty="0"/>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
        <p:nvSpPr>
          <p:cNvPr id="6" name="TextBox 3">
            <a:extLst>
              <a:ext uri="{FF2B5EF4-FFF2-40B4-BE49-F238E27FC236}">
                <a16:creationId xmlns:a16="http://schemas.microsoft.com/office/drawing/2014/main" id="{6D1A1F87-DA2D-4A23-EE2A-5EFDF8B7656A}"/>
              </a:ext>
            </a:extLst>
          </p:cNvPr>
          <p:cNvSpPr txBox="1"/>
          <p:nvPr/>
        </p:nvSpPr>
        <p:spPr>
          <a:xfrm>
            <a:off x="481314" y="1407254"/>
            <a:ext cx="93472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chemeClr val="bg1"/>
                </a:solidFill>
                <a:latin typeface="Calibri"/>
              </a:rPr>
              <a:t>01</a:t>
            </a:r>
            <a:endParaRPr lang="en-US" sz="3200">
              <a:solidFill>
                <a:schemeClr val="bg1"/>
              </a:solidFill>
            </a:endParaRPr>
          </a:p>
        </p:txBody>
      </p:sp>
      <p:sp>
        <p:nvSpPr>
          <p:cNvPr id="7" name="TextBox 3">
            <a:extLst>
              <a:ext uri="{FF2B5EF4-FFF2-40B4-BE49-F238E27FC236}">
                <a16:creationId xmlns:a16="http://schemas.microsoft.com/office/drawing/2014/main" id="{BBD8CC81-10CA-8C5C-084A-24EDCE72EB79}"/>
              </a:ext>
            </a:extLst>
          </p:cNvPr>
          <p:cNvSpPr txBox="1"/>
          <p:nvPr/>
        </p:nvSpPr>
        <p:spPr>
          <a:xfrm>
            <a:off x="4311710" y="1407251"/>
            <a:ext cx="93472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chemeClr val="bg1"/>
                </a:solidFill>
                <a:latin typeface="Calibri"/>
              </a:rPr>
              <a:t>02</a:t>
            </a:r>
            <a:endParaRPr lang="en-US" sz="3200">
              <a:solidFill>
                <a:schemeClr val="bg1"/>
              </a:solidFill>
            </a:endParaRPr>
          </a:p>
        </p:txBody>
      </p:sp>
      <p:sp>
        <p:nvSpPr>
          <p:cNvPr id="8" name="TextBox 3">
            <a:extLst>
              <a:ext uri="{FF2B5EF4-FFF2-40B4-BE49-F238E27FC236}">
                <a16:creationId xmlns:a16="http://schemas.microsoft.com/office/drawing/2014/main" id="{69554BC1-EE36-3CC8-0120-4B87BA6FA684}"/>
              </a:ext>
            </a:extLst>
          </p:cNvPr>
          <p:cNvSpPr txBox="1"/>
          <p:nvPr/>
        </p:nvSpPr>
        <p:spPr>
          <a:xfrm>
            <a:off x="8244007" y="1407250"/>
            <a:ext cx="93472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chemeClr val="bg1"/>
                </a:solidFill>
                <a:latin typeface="Calibri"/>
              </a:rPr>
              <a:t>03</a:t>
            </a:r>
            <a:endParaRPr lang="en-US" sz="3200">
              <a:solidFill>
                <a:schemeClr val="bg1"/>
              </a:solidFill>
            </a:endParaRPr>
          </a:p>
        </p:txBody>
      </p:sp>
      <p:sp>
        <p:nvSpPr>
          <p:cNvPr id="13" name="TextBox 12">
            <a:extLst>
              <a:ext uri="{FF2B5EF4-FFF2-40B4-BE49-F238E27FC236}">
                <a16:creationId xmlns:a16="http://schemas.microsoft.com/office/drawing/2014/main" id="{D9AAED3A-4027-6DFF-60EC-79CAC51F1E98}"/>
              </a:ext>
            </a:extLst>
          </p:cNvPr>
          <p:cNvSpPr txBox="1"/>
          <p:nvPr/>
        </p:nvSpPr>
        <p:spPr>
          <a:xfrm>
            <a:off x="1483999" y="1545748"/>
            <a:ext cx="2512291" cy="307777"/>
          </a:xfrm>
          <a:prstGeom prst="rect">
            <a:avLst/>
          </a:prstGeom>
          <a:noFill/>
        </p:spPr>
        <p:txBody>
          <a:bodyPr wrap="square" rtlCol="0">
            <a:spAutoFit/>
          </a:bodyPr>
          <a:lstStyle/>
          <a:p>
            <a:r>
              <a:rPr lang="en-US" sz="1400" b="1">
                <a:solidFill>
                  <a:schemeClr val="bg1"/>
                </a:solidFill>
              </a:rPr>
              <a:t>Transition to green</a:t>
            </a:r>
          </a:p>
        </p:txBody>
      </p:sp>
      <p:sp>
        <p:nvSpPr>
          <p:cNvPr id="16" name="TextBox 15">
            <a:extLst>
              <a:ext uri="{FF2B5EF4-FFF2-40B4-BE49-F238E27FC236}">
                <a16:creationId xmlns:a16="http://schemas.microsoft.com/office/drawing/2014/main" id="{AC3291B8-78F2-6429-B516-E11EB2DD9308}"/>
              </a:ext>
            </a:extLst>
          </p:cNvPr>
          <p:cNvSpPr txBox="1"/>
          <p:nvPr/>
        </p:nvSpPr>
        <p:spPr>
          <a:xfrm>
            <a:off x="4971934" y="1545747"/>
            <a:ext cx="2822039" cy="307777"/>
          </a:xfrm>
          <a:prstGeom prst="rect">
            <a:avLst/>
          </a:prstGeom>
          <a:noFill/>
        </p:spPr>
        <p:txBody>
          <a:bodyPr wrap="square" rtlCol="0">
            <a:spAutoFit/>
          </a:bodyPr>
          <a:lstStyle/>
          <a:p>
            <a:r>
              <a:rPr lang="en-US" sz="1400" b="1">
                <a:solidFill>
                  <a:schemeClr val="bg1"/>
                </a:solidFill>
              </a:rPr>
              <a:t>Market mechanisms</a:t>
            </a:r>
          </a:p>
        </p:txBody>
      </p:sp>
      <p:sp>
        <p:nvSpPr>
          <p:cNvPr id="17" name="TextBox 16">
            <a:extLst>
              <a:ext uri="{FF2B5EF4-FFF2-40B4-BE49-F238E27FC236}">
                <a16:creationId xmlns:a16="http://schemas.microsoft.com/office/drawing/2014/main" id="{E4D7CD6D-16F2-FABB-48CC-053CDA95529A}"/>
              </a:ext>
            </a:extLst>
          </p:cNvPr>
          <p:cNvSpPr txBox="1"/>
          <p:nvPr/>
        </p:nvSpPr>
        <p:spPr>
          <a:xfrm>
            <a:off x="4307389" y="2211903"/>
            <a:ext cx="3248738" cy="2246769"/>
          </a:xfrm>
          <a:prstGeom prst="rect">
            <a:avLst/>
          </a:prstGeom>
          <a:noFill/>
        </p:spPr>
        <p:txBody>
          <a:bodyPr wrap="square" rtlCol="0">
            <a:spAutoFit/>
          </a:bodyPr>
          <a:lstStyle/>
          <a:p>
            <a:r>
              <a:rPr lang="en-US" sz="1000" dirty="0"/>
              <a:t>Governments are able to use market base instruments to put a price on carbon emitting activities, these strategies work as they influence an actors’ behaviors by changing the incentive structures. </a:t>
            </a:r>
            <a:br>
              <a:rPr lang="en-US" sz="1000" dirty="0"/>
            </a:br>
            <a:br>
              <a:rPr lang="en-US" sz="1000" dirty="0"/>
            </a:br>
            <a:r>
              <a:rPr lang="en-US" sz="1000" dirty="0"/>
              <a:t>This can take the form of a Emissions trading system, there is a cap on the total amount of emissions and issues permits. Companies are </a:t>
            </a:r>
            <a:r>
              <a:rPr lang="en-US" sz="1000" dirty="0" err="1"/>
              <a:t>incentivised</a:t>
            </a:r>
            <a:r>
              <a:rPr lang="en-US" sz="1000" dirty="0"/>
              <a:t> to reduce there carbons emissions as they are able to sell there allocation if they emit less. </a:t>
            </a:r>
          </a:p>
          <a:p>
            <a:endParaRPr lang="en-US" sz="1000" dirty="0"/>
          </a:p>
          <a:p>
            <a:r>
              <a:rPr lang="en-US" sz="1000" dirty="0"/>
              <a:t>Additionally, other levers such as tax incentives, performance requirements and rebates have been effective reducing emissions. </a:t>
            </a:r>
          </a:p>
        </p:txBody>
      </p:sp>
      <p:sp>
        <p:nvSpPr>
          <p:cNvPr id="18" name="TextBox 17">
            <a:extLst>
              <a:ext uri="{FF2B5EF4-FFF2-40B4-BE49-F238E27FC236}">
                <a16:creationId xmlns:a16="http://schemas.microsoft.com/office/drawing/2014/main" id="{728F146A-8A84-4E00-41A6-098C0989AEC3}"/>
              </a:ext>
            </a:extLst>
          </p:cNvPr>
          <p:cNvSpPr txBox="1"/>
          <p:nvPr/>
        </p:nvSpPr>
        <p:spPr>
          <a:xfrm>
            <a:off x="442911" y="2225973"/>
            <a:ext cx="3248738" cy="3631763"/>
          </a:xfrm>
          <a:prstGeom prst="rect">
            <a:avLst/>
          </a:prstGeom>
          <a:noFill/>
        </p:spPr>
        <p:txBody>
          <a:bodyPr wrap="square" rtlCol="0">
            <a:spAutoFit/>
          </a:bodyPr>
          <a:lstStyle/>
          <a:p>
            <a:r>
              <a:rPr lang="en-US" sz="1000" dirty="0"/>
              <a:t>By planning for a sustainable future governments are able to proactively influence projects that : </a:t>
            </a:r>
          </a:p>
          <a:p>
            <a:endParaRPr lang="en-US" sz="1000" dirty="0"/>
          </a:p>
          <a:p>
            <a:pPr marL="228600" indent="-228600">
              <a:buFont typeface="Arial" panose="020B0604020202020204" pitchFamily="34" charset="0"/>
              <a:buChar char="•"/>
            </a:pPr>
            <a:r>
              <a:rPr lang="en-US" sz="1000" dirty="0"/>
              <a:t>Shifting reliance on fossil fuels for electricity generation and to more sustainable energy sources</a:t>
            </a:r>
          </a:p>
          <a:p>
            <a:pPr marL="228600" indent="-228600">
              <a:buFont typeface="Arial" panose="020B0604020202020204" pitchFamily="34" charset="0"/>
              <a:buChar char="•"/>
            </a:pPr>
            <a:endParaRPr lang="en-US" sz="1000" dirty="0"/>
          </a:p>
          <a:p>
            <a:pPr marL="228600" indent="-228600">
              <a:buFont typeface="Arial" panose="020B0604020202020204" pitchFamily="34" charset="0"/>
              <a:buChar char="•"/>
            </a:pPr>
            <a:r>
              <a:rPr lang="en-US" sz="1000" dirty="0"/>
              <a:t>Increasing clean energy will allow for a rapid transition to electrification that can increase access to the clean energy supply and displace unclean energy sources</a:t>
            </a:r>
          </a:p>
          <a:p>
            <a:pPr marL="171450" indent="-171450">
              <a:buFont typeface="Arial" panose="020B0604020202020204" pitchFamily="34" charset="0"/>
              <a:buChar char="•"/>
            </a:pPr>
            <a:endParaRPr lang="en-US" sz="1000" dirty="0"/>
          </a:p>
          <a:p>
            <a:pPr marL="228600" indent="-228600">
              <a:buFont typeface="Arial" panose="020B0604020202020204" pitchFamily="34" charset="0"/>
              <a:buChar char="•"/>
            </a:pPr>
            <a:r>
              <a:rPr lang="en-US" sz="1000" dirty="0"/>
              <a:t>Improving energy efficiency to reduce demand  </a:t>
            </a:r>
          </a:p>
          <a:p>
            <a:pPr marL="228600" indent="-228600">
              <a:buFont typeface="Arial" panose="020B0604020202020204" pitchFamily="34" charset="0"/>
              <a:buChar char="•"/>
            </a:pPr>
            <a:endParaRPr lang="en-US" sz="1000" dirty="0"/>
          </a:p>
          <a:p>
            <a:pPr marL="228600" indent="-228600">
              <a:buFont typeface="Arial" panose="020B0604020202020204" pitchFamily="34" charset="0"/>
              <a:buChar char="•"/>
            </a:pPr>
            <a:r>
              <a:rPr lang="en-US" sz="1000" dirty="0"/>
              <a:t>Ensuring that natural sources storing carbon remain effective, through forest and land management practices </a:t>
            </a:r>
          </a:p>
          <a:p>
            <a:pPr marL="228600" indent="-228600">
              <a:buFont typeface="Arial" panose="020B0604020202020204" pitchFamily="34" charset="0"/>
              <a:buChar char="•"/>
            </a:pPr>
            <a:endParaRPr lang="en-US" sz="1000" dirty="0"/>
          </a:p>
          <a:p>
            <a:r>
              <a:rPr lang="en-US" sz="1000" dirty="0"/>
              <a:t>With all of the above it imperative that we act sooner rather than later as it helps to avoid lock-ins and is more cost effective. </a:t>
            </a:r>
          </a:p>
          <a:p>
            <a:endParaRPr lang="en-US" sz="1000" dirty="0"/>
          </a:p>
          <a:p>
            <a:br>
              <a:rPr lang="en-US" sz="1000" dirty="0"/>
            </a:br>
            <a:endParaRPr lang="en-US" sz="1000" dirty="0"/>
          </a:p>
          <a:p>
            <a:endParaRPr lang="en-US" sz="1000" dirty="0"/>
          </a:p>
        </p:txBody>
      </p:sp>
      <p:sp>
        <p:nvSpPr>
          <p:cNvPr id="19" name="TextBox 18">
            <a:extLst>
              <a:ext uri="{FF2B5EF4-FFF2-40B4-BE49-F238E27FC236}">
                <a16:creationId xmlns:a16="http://schemas.microsoft.com/office/drawing/2014/main" id="{06E827E5-BF79-224B-F176-3C863FAFDD6D}"/>
              </a:ext>
            </a:extLst>
          </p:cNvPr>
          <p:cNvSpPr txBox="1"/>
          <p:nvPr/>
        </p:nvSpPr>
        <p:spPr>
          <a:xfrm>
            <a:off x="8933717" y="1545746"/>
            <a:ext cx="2822039" cy="307777"/>
          </a:xfrm>
          <a:prstGeom prst="rect">
            <a:avLst/>
          </a:prstGeom>
          <a:noFill/>
        </p:spPr>
        <p:txBody>
          <a:bodyPr wrap="square" rtlCol="0">
            <a:spAutoFit/>
          </a:bodyPr>
          <a:lstStyle/>
          <a:p>
            <a:r>
              <a:rPr lang="en-US" sz="1400" b="1">
                <a:solidFill>
                  <a:schemeClr val="bg1"/>
                </a:solidFill>
              </a:rPr>
              <a:t>Ensuring a smooth transition</a:t>
            </a:r>
          </a:p>
        </p:txBody>
      </p:sp>
      <p:sp>
        <p:nvSpPr>
          <p:cNvPr id="21" name="TextBox 20">
            <a:extLst>
              <a:ext uri="{FF2B5EF4-FFF2-40B4-BE49-F238E27FC236}">
                <a16:creationId xmlns:a16="http://schemas.microsoft.com/office/drawing/2014/main" id="{437B7259-A402-6021-A7C6-40DE90ED147C}"/>
              </a:ext>
            </a:extLst>
          </p:cNvPr>
          <p:cNvSpPr txBox="1"/>
          <p:nvPr/>
        </p:nvSpPr>
        <p:spPr>
          <a:xfrm>
            <a:off x="442911" y="6629400"/>
            <a:ext cx="8304707" cy="215444"/>
          </a:xfrm>
          <a:prstGeom prst="rect">
            <a:avLst/>
          </a:prstGeom>
          <a:noFill/>
        </p:spPr>
        <p:txBody>
          <a:bodyPr wrap="square" rtlCol="0">
            <a:spAutoFit/>
          </a:bodyPr>
          <a:lstStyle/>
          <a:p>
            <a:r>
              <a:rPr lang="en-US" sz="800"/>
              <a:t>Source: World Bank, </a:t>
            </a:r>
            <a:r>
              <a:rPr lang="en-AU" sz="800"/>
              <a:t>Decarbonizing Development: Three Steps to a Zero Carbon Future, 2015	</a:t>
            </a:r>
            <a:endParaRPr lang="en-US" sz="800"/>
          </a:p>
        </p:txBody>
      </p:sp>
      <p:sp>
        <p:nvSpPr>
          <p:cNvPr id="22" name="TextBox 21">
            <a:extLst>
              <a:ext uri="{FF2B5EF4-FFF2-40B4-BE49-F238E27FC236}">
                <a16:creationId xmlns:a16="http://schemas.microsoft.com/office/drawing/2014/main" id="{136A280C-689C-CEFC-1F99-7A567C6BB2D9}"/>
              </a:ext>
            </a:extLst>
          </p:cNvPr>
          <p:cNvSpPr txBox="1"/>
          <p:nvPr/>
        </p:nvSpPr>
        <p:spPr>
          <a:xfrm>
            <a:off x="8195178" y="2288845"/>
            <a:ext cx="3150816" cy="1200329"/>
          </a:xfrm>
          <a:prstGeom prst="rect">
            <a:avLst/>
          </a:prstGeom>
          <a:noFill/>
        </p:spPr>
        <p:txBody>
          <a:bodyPr wrap="square" rtlCol="0">
            <a:spAutoFit/>
          </a:bodyPr>
          <a:lstStyle/>
          <a:p>
            <a:r>
              <a:rPr lang="en-US" sz="1200" dirty="0"/>
              <a:t>Public buy in will be required to ensure a smooth transition as lower socioeconomic areas of the economy are still more heavily reliant on fossil fuels.  However, this process needs to be carefully managed as current fossil fuel subsidies benefit primarily the rich. </a:t>
            </a:r>
          </a:p>
        </p:txBody>
      </p:sp>
    </p:spTree>
    <p:extLst>
      <p:ext uri="{BB962C8B-B14F-4D97-AF65-F5344CB8AC3E}">
        <p14:creationId xmlns:p14="http://schemas.microsoft.com/office/powerpoint/2010/main" val="156122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AE36C9-A18D-6A89-E6FC-203FD6197F39}"/>
              </a:ext>
            </a:extLst>
          </p:cNvPr>
          <p:cNvSpPr/>
          <p:nvPr/>
        </p:nvSpPr>
        <p:spPr>
          <a:xfrm>
            <a:off x="0" y="0"/>
            <a:ext cx="12192000" cy="6858000"/>
          </a:xfrm>
          <a:prstGeom prst="rect">
            <a:avLst/>
          </a:prstGeom>
          <a:solidFill>
            <a:schemeClr val="bg1">
              <a:lumMod val="50000"/>
              <a:alpha val="3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600" b="1" dirty="0">
              <a:solidFill>
                <a:schemeClr val="tx1"/>
              </a:solidFill>
              <a:latin typeface="Georgia" panose="02040502050405020303" pitchFamily="18" charset="0"/>
            </a:endParaRPr>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9" name="Rectangle 8">
            <a:extLst>
              <a:ext uri="{FF2B5EF4-FFF2-40B4-BE49-F238E27FC236}">
                <a16:creationId xmlns:a16="http://schemas.microsoft.com/office/drawing/2014/main" id="{CF1C8CCB-E0CD-18CA-DE3A-54CD9604EF0D}"/>
              </a:ext>
            </a:extLst>
          </p:cNvPr>
          <p:cNvSpPr/>
          <p:nvPr/>
        </p:nvSpPr>
        <p:spPr>
          <a:xfrm>
            <a:off x="5015059" y="2111605"/>
            <a:ext cx="1734532" cy="1253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200" dirty="0">
                <a:solidFill>
                  <a:schemeClr val="bg1"/>
                </a:solidFill>
              </a:rPr>
              <a:t>1</a:t>
            </a:r>
          </a:p>
        </p:txBody>
      </p:sp>
      <p:cxnSp>
        <p:nvCxnSpPr>
          <p:cNvPr id="11" name="Straight Connector 10">
            <a:extLst>
              <a:ext uri="{FF2B5EF4-FFF2-40B4-BE49-F238E27FC236}">
                <a16:creationId xmlns:a16="http://schemas.microsoft.com/office/drawing/2014/main" id="{624D4D08-348A-1692-D6AE-165FB120B8F2}"/>
              </a:ext>
            </a:extLst>
          </p:cNvPr>
          <p:cNvCxnSpPr/>
          <p:nvPr/>
        </p:nvCxnSpPr>
        <p:spPr>
          <a:xfrm>
            <a:off x="4661553" y="3318236"/>
            <a:ext cx="244154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7C61AF-25B5-F9A2-CC13-C639CA84F7C1}"/>
              </a:ext>
            </a:extLst>
          </p:cNvPr>
          <p:cNvSpPr/>
          <p:nvPr/>
        </p:nvSpPr>
        <p:spPr>
          <a:xfrm>
            <a:off x="3542795" y="3388701"/>
            <a:ext cx="4675694" cy="940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bg1"/>
                </a:solidFill>
                <a:latin typeface="Georgia" panose="02040502050405020303" pitchFamily="18" charset="0"/>
              </a:rPr>
              <a:t>Problem Statement</a:t>
            </a:r>
          </a:p>
        </p:txBody>
      </p:sp>
    </p:spTree>
    <p:extLst>
      <p:ext uri="{BB962C8B-B14F-4D97-AF65-F5344CB8AC3E}">
        <p14:creationId xmlns:p14="http://schemas.microsoft.com/office/powerpoint/2010/main" val="180644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sz="3200" dirty="0"/>
              <a:t>Our problem statement to understand Australia’s Carbon footprint challenge</a:t>
            </a:r>
            <a:endParaRPr lang="en-US" dirty="0"/>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17" name="Rectangle 16">
            <a:extLst>
              <a:ext uri="{FF2B5EF4-FFF2-40B4-BE49-F238E27FC236}">
                <a16:creationId xmlns:a16="http://schemas.microsoft.com/office/drawing/2014/main" id="{25D05BAE-0618-8078-A49F-F222C40CACA2}"/>
              </a:ext>
            </a:extLst>
          </p:cNvPr>
          <p:cNvSpPr/>
          <p:nvPr/>
        </p:nvSpPr>
        <p:spPr>
          <a:xfrm>
            <a:off x="1904298" y="1521002"/>
            <a:ext cx="9506430" cy="94799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a:solidFill>
                  <a:schemeClr val="tx1"/>
                </a:solidFill>
              </a:rPr>
              <a:t>Australia targets to achieve its Net-zero target carbon footprint by 2050. We thrive to utilise data sources across different stakeholders such as governments at federal and state level, businesses and individuals. We thrive to build consolidated visualisations around Australia and global ESG data</a:t>
            </a:r>
          </a:p>
        </p:txBody>
      </p:sp>
      <p:sp>
        <p:nvSpPr>
          <p:cNvPr id="43" name="TextBox 42">
            <a:extLst>
              <a:ext uri="{FF2B5EF4-FFF2-40B4-BE49-F238E27FC236}">
                <a16:creationId xmlns:a16="http://schemas.microsoft.com/office/drawing/2014/main" id="{6E2D90FC-454E-A3EC-DAD8-065F7B4C0057}"/>
              </a:ext>
            </a:extLst>
          </p:cNvPr>
          <p:cNvSpPr txBox="1"/>
          <p:nvPr/>
        </p:nvSpPr>
        <p:spPr>
          <a:xfrm>
            <a:off x="442913" y="6130297"/>
            <a:ext cx="10647333" cy="215444"/>
          </a:xfrm>
          <a:prstGeom prst="rect">
            <a:avLst/>
          </a:prstGeom>
          <a:noFill/>
        </p:spPr>
        <p:txBody>
          <a:bodyPr wrap="square" rtlCol="0">
            <a:spAutoFit/>
          </a:bodyPr>
          <a:lstStyle/>
          <a:p>
            <a:r>
              <a:rPr lang="en-AU" sz="800" b="1" dirty="0"/>
              <a:t>Source</a:t>
            </a:r>
            <a:r>
              <a:rPr lang="en-AU" sz="800" dirty="0"/>
              <a:t>: </a:t>
            </a:r>
            <a:r>
              <a:rPr lang="en-AU" sz="800" i="1" dirty="0"/>
              <a:t>Carbon footprint calculation - </a:t>
            </a:r>
            <a:r>
              <a:rPr lang="en-US" sz="800" i="1" dirty="0"/>
              <a:t>Carbon footprint calculation is part of life-cycle assessment</a:t>
            </a:r>
            <a:r>
              <a:rPr lang="en-AU" sz="800" i="1" dirty="0"/>
              <a:t> </a:t>
            </a:r>
          </a:p>
        </p:txBody>
      </p:sp>
      <p:sp>
        <p:nvSpPr>
          <p:cNvPr id="45" name="Rectangle 44">
            <a:extLst>
              <a:ext uri="{FF2B5EF4-FFF2-40B4-BE49-F238E27FC236}">
                <a16:creationId xmlns:a16="http://schemas.microsoft.com/office/drawing/2014/main" id="{A49DE9CD-DE77-7A42-EC1B-96EDB1BB321D}"/>
              </a:ext>
            </a:extLst>
          </p:cNvPr>
          <p:cNvSpPr/>
          <p:nvPr/>
        </p:nvSpPr>
        <p:spPr>
          <a:xfrm>
            <a:off x="1904298" y="2959426"/>
            <a:ext cx="9506430" cy="101880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a:solidFill>
                  <a:schemeClr val="tx1"/>
                </a:solidFill>
              </a:rPr>
              <a:t>Our main focus for this initiative is on three particular industries including </a:t>
            </a:r>
          </a:p>
          <a:p>
            <a:pPr marL="171450" indent="-171450">
              <a:buFont typeface="Arial" panose="020B0604020202020204" pitchFamily="34" charset="0"/>
              <a:buChar char="•"/>
            </a:pPr>
            <a:r>
              <a:rPr lang="en-AU" sz="1200" dirty="0">
                <a:solidFill>
                  <a:schemeClr val="tx1"/>
                </a:solidFill>
              </a:rPr>
              <a:t>Transportation</a:t>
            </a:r>
          </a:p>
          <a:p>
            <a:pPr marL="171450" indent="-171450">
              <a:buFont typeface="Arial" panose="020B0604020202020204" pitchFamily="34" charset="0"/>
              <a:buChar char="•"/>
            </a:pPr>
            <a:r>
              <a:rPr lang="en-AU" sz="1200" dirty="0">
                <a:solidFill>
                  <a:schemeClr val="tx1"/>
                </a:solidFill>
              </a:rPr>
              <a:t>Construction and Manufacturing</a:t>
            </a:r>
          </a:p>
          <a:p>
            <a:pPr marL="171450" indent="-171450">
              <a:buFont typeface="Arial" panose="020B0604020202020204" pitchFamily="34" charset="0"/>
              <a:buChar char="•"/>
            </a:pPr>
            <a:r>
              <a:rPr lang="en-AU" sz="1200" dirty="0">
                <a:solidFill>
                  <a:schemeClr val="tx1"/>
                </a:solidFill>
              </a:rPr>
              <a:t>Waste Management</a:t>
            </a:r>
          </a:p>
        </p:txBody>
      </p:sp>
      <p:sp>
        <p:nvSpPr>
          <p:cNvPr id="46" name="Rectangle 45">
            <a:extLst>
              <a:ext uri="{FF2B5EF4-FFF2-40B4-BE49-F238E27FC236}">
                <a16:creationId xmlns:a16="http://schemas.microsoft.com/office/drawing/2014/main" id="{18FC7D95-BDC9-93A2-12D0-23F15AA4760E}"/>
              </a:ext>
            </a:extLst>
          </p:cNvPr>
          <p:cNvSpPr/>
          <p:nvPr/>
        </p:nvSpPr>
        <p:spPr>
          <a:xfrm>
            <a:off x="1904298" y="4440793"/>
            <a:ext cx="9506430" cy="94799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We have </a:t>
            </a:r>
            <a:r>
              <a:rPr lang="en-US" sz="1200" dirty="0" err="1">
                <a:solidFill>
                  <a:schemeClr val="tx1"/>
                </a:solidFill>
              </a:rPr>
              <a:t>utilised</a:t>
            </a:r>
            <a:r>
              <a:rPr lang="en-US" sz="1200" dirty="0">
                <a:solidFill>
                  <a:schemeClr val="tx1"/>
                </a:solidFill>
              </a:rPr>
              <a:t> a 5 step data approach to approach our pipeline from data collection to analysis and visualization.</a:t>
            </a:r>
          </a:p>
          <a:p>
            <a:pPr marL="171450" indent="-171450">
              <a:buFont typeface="Arial" panose="020B0604020202020204" pitchFamily="34" charset="0"/>
              <a:buChar char="•"/>
            </a:pPr>
            <a:r>
              <a:rPr lang="en-US" sz="1200" dirty="0">
                <a:solidFill>
                  <a:schemeClr val="tx1"/>
                </a:solidFill>
              </a:rPr>
              <a:t>We present our insights as a dashboard</a:t>
            </a:r>
          </a:p>
          <a:p>
            <a:pPr marL="171450" indent="-171450">
              <a:buFont typeface="Arial" panose="020B0604020202020204" pitchFamily="34" charset="0"/>
              <a:buChar char="•"/>
            </a:pPr>
            <a:r>
              <a:rPr lang="en-US" sz="1200" dirty="0">
                <a:solidFill>
                  <a:schemeClr val="tx1"/>
                </a:solidFill>
              </a:rPr>
              <a:t>We have used data sets from Australian and International bodies to conduct our analysis</a:t>
            </a:r>
          </a:p>
          <a:p>
            <a:pPr marL="171450" indent="-171450">
              <a:buFont typeface="Arial" panose="020B0604020202020204" pitchFamily="34" charset="0"/>
              <a:buChar char="•"/>
            </a:pPr>
            <a:r>
              <a:rPr lang="en-US" sz="1200" dirty="0">
                <a:solidFill>
                  <a:schemeClr val="tx1"/>
                </a:solidFill>
              </a:rPr>
              <a:t>We have developed a proof-of-concept to test the concept of social and green initiatives</a:t>
            </a:r>
          </a:p>
        </p:txBody>
      </p:sp>
      <p:sp>
        <p:nvSpPr>
          <p:cNvPr id="47" name="Oval 46">
            <a:extLst>
              <a:ext uri="{FF2B5EF4-FFF2-40B4-BE49-F238E27FC236}">
                <a16:creationId xmlns:a16="http://schemas.microsoft.com/office/drawing/2014/main" id="{3439470B-EBE1-2790-4975-FB322E74B804}"/>
              </a:ext>
            </a:extLst>
          </p:cNvPr>
          <p:cNvSpPr/>
          <p:nvPr/>
        </p:nvSpPr>
        <p:spPr>
          <a:xfrm>
            <a:off x="335561" y="1521038"/>
            <a:ext cx="947954" cy="89609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a:extLst>
              <a:ext uri="{FF2B5EF4-FFF2-40B4-BE49-F238E27FC236}">
                <a16:creationId xmlns:a16="http://schemas.microsoft.com/office/drawing/2014/main" id="{31CEF257-BE2E-847B-D629-09DE31A56FD0}"/>
              </a:ext>
            </a:extLst>
          </p:cNvPr>
          <p:cNvSpPr/>
          <p:nvPr/>
        </p:nvSpPr>
        <p:spPr>
          <a:xfrm>
            <a:off x="335561" y="2959426"/>
            <a:ext cx="947954" cy="89609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9" name="Graphic 48" descr="Power Plant outline">
            <a:extLst>
              <a:ext uri="{FF2B5EF4-FFF2-40B4-BE49-F238E27FC236}">
                <a16:creationId xmlns:a16="http://schemas.microsoft.com/office/drawing/2014/main" id="{2BBD47C6-0D41-2137-E031-B6DD0CAC3A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3336" y="1644515"/>
            <a:ext cx="583367" cy="583367"/>
          </a:xfrm>
          <a:prstGeom prst="rect">
            <a:avLst/>
          </a:prstGeom>
        </p:spPr>
      </p:pic>
      <p:pic>
        <p:nvPicPr>
          <p:cNvPr id="50" name="Graphic 49" descr="Car Wash outline">
            <a:extLst>
              <a:ext uri="{FF2B5EF4-FFF2-40B4-BE49-F238E27FC236}">
                <a16:creationId xmlns:a16="http://schemas.microsoft.com/office/drawing/2014/main" id="{1040726F-47FC-3470-D5B7-8C17B13193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8080" y="3070358"/>
            <a:ext cx="643790" cy="643790"/>
          </a:xfrm>
          <a:prstGeom prst="rect">
            <a:avLst/>
          </a:prstGeom>
        </p:spPr>
      </p:pic>
      <p:sp>
        <p:nvSpPr>
          <p:cNvPr id="55" name="Oval 54">
            <a:extLst>
              <a:ext uri="{FF2B5EF4-FFF2-40B4-BE49-F238E27FC236}">
                <a16:creationId xmlns:a16="http://schemas.microsoft.com/office/drawing/2014/main" id="{514B4131-2D2A-5318-1EC4-4430C23D568F}"/>
              </a:ext>
            </a:extLst>
          </p:cNvPr>
          <p:cNvSpPr/>
          <p:nvPr/>
        </p:nvSpPr>
        <p:spPr>
          <a:xfrm>
            <a:off x="335561" y="4388979"/>
            <a:ext cx="947954" cy="89609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8" name="Graphic 57" descr="Acquisition outline">
            <a:extLst>
              <a:ext uri="{FF2B5EF4-FFF2-40B4-BE49-F238E27FC236}">
                <a16:creationId xmlns:a16="http://schemas.microsoft.com/office/drawing/2014/main" id="{136E5568-0B18-EEF1-4610-D7A38FE36A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4072" y="4432030"/>
            <a:ext cx="914400" cy="914400"/>
          </a:xfrm>
          <a:prstGeom prst="rect">
            <a:avLst/>
          </a:prstGeom>
        </p:spPr>
      </p:pic>
      <p:sp>
        <p:nvSpPr>
          <p:cNvPr id="59" name="TextBox 58">
            <a:extLst>
              <a:ext uri="{FF2B5EF4-FFF2-40B4-BE49-F238E27FC236}">
                <a16:creationId xmlns:a16="http://schemas.microsoft.com/office/drawing/2014/main" id="{986BCD85-F9E3-53E1-FFE7-47E9B7E889E7}"/>
              </a:ext>
            </a:extLst>
          </p:cNvPr>
          <p:cNvSpPr txBox="1"/>
          <p:nvPr/>
        </p:nvSpPr>
        <p:spPr>
          <a:xfrm>
            <a:off x="442913" y="6388525"/>
            <a:ext cx="10647333" cy="215444"/>
          </a:xfrm>
          <a:prstGeom prst="rect">
            <a:avLst/>
          </a:prstGeom>
          <a:noFill/>
        </p:spPr>
        <p:txBody>
          <a:bodyPr wrap="square" rtlCol="0">
            <a:spAutoFit/>
          </a:bodyPr>
          <a:lstStyle/>
          <a:p>
            <a:r>
              <a:rPr lang="en-AU" sz="800" b="1" dirty="0"/>
              <a:t>Note</a:t>
            </a:r>
            <a:r>
              <a:rPr lang="en-AU" sz="800" dirty="0"/>
              <a:t>: </a:t>
            </a:r>
            <a:r>
              <a:rPr lang="en-US" sz="800" i="1" dirty="0"/>
              <a:t>All the utilized data sets are highlighted on </a:t>
            </a:r>
            <a:r>
              <a:rPr lang="en-US" sz="800" i="1"/>
              <a:t>our team’s GitHub </a:t>
            </a:r>
            <a:r>
              <a:rPr lang="en-US" sz="800" i="1" dirty="0"/>
              <a:t>website</a:t>
            </a:r>
            <a:endParaRPr lang="en-AU" sz="800" i="1" dirty="0"/>
          </a:p>
        </p:txBody>
      </p:sp>
    </p:spTree>
    <p:extLst>
      <p:ext uri="{BB962C8B-B14F-4D97-AF65-F5344CB8AC3E}">
        <p14:creationId xmlns:p14="http://schemas.microsoft.com/office/powerpoint/2010/main" val="66475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AE36C9-A18D-6A89-E6FC-203FD6197F39}"/>
              </a:ext>
            </a:extLst>
          </p:cNvPr>
          <p:cNvSpPr/>
          <p:nvPr/>
        </p:nvSpPr>
        <p:spPr>
          <a:xfrm>
            <a:off x="0" y="0"/>
            <a:ext cx="12192000" cy="6858000"/>
          </a:xfrm>
          <a:prstGeom prst="rect">
            <a:avLst/>
          </a:prstGeom>
          <a:solidFill>
            <a:schemeClr val="bg1">
              <a:lumMod val="50000"/>
              <a:alpha val="3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600" b="1" dirty="0">
              <a:solidFill>
                <a:schemeClr val="tx1"/>
              </a:solidFill>
              <a:latin typeface="Georgia" panose="02040502050405020303" pitchFamily="18" charset="0"/>
            </a:endParaRPr>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9" name="Rectangle 8">
            <a:extLst>
              <a:ext uri="{FF2B5EF4-FFF2-40B4-BE49-F238E27FC236}">
                <a16:creationId xmlns:a16="http://schemas.microsoft.com/office/drawing/2014/main" id="{CF1C8CCB-E0CD-18CA-DE3A-54CD9604EF0D}"/>
              </a:ext>
            </a:extLst>
          </p:cNvPr>
          <p:cNvSpPr/>
          <p:nvPr/>
        </p:nvSpPr>
        <p:spPr>
          <a:xfrm>
            <a:off x="5015059" y="2111605"/>
            <a:ext cx="1734532" cy="1253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200" dirty="0">
                <a:solidFill>
                  <a:schemeClr val="bg1"/>
                </a:solidFill>
              </a:rPr>
              <a:t>2</a:t>
            </a:r>
          </a:p>
        </p:txBody>
      </p:sp>
      <p:cxnSp>
        <p:nvCxnSpPr>
          <p:cNvPr id="11" name="Straight Connector 10">
            <a:extLst>
              <a:ext uri="{FF2B5EF4-FFF2-40B4-BE49-F238E27FC236}">
                <a16:creationId xmlns:a16="http://schemas.microsoft.com/office/drawing/2014/main" id="{624D4D08-348A-1692-D6AE-165FB120B8F2}"/>
              </a:ext>
            </a:extLst>
          </p:cNvPr>
          <p:cNvCxnSpPr/>
          <p:nvPr/>
        </p:nvCxnSpPr>
        <p:spPr>
          <a:xfrm>
            <a:off x="4661553" y="3318236"/>
            <a:ext cx="244154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7C61AF-25B5-F9A2-CC13-C639CA84F7C1}"/>
              </a:ext>
            </a:extLst>
          </p:cNvPr>
          <p:cNvSpPr/>
          <p:nvPr/>
        </p:nvSpPr>
        <p:spPr>
          <a:xfrm>
            <a:off x="3542795" y="3388701"/>
            <a:ext cx="4675694" cy="940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bg1"/>
                </a:solidFill>
                <a:latin typeface="Georgia" panose="02040502050405020303" pitchFamily="18" charset="0"/>
              </a:rPr>
              <a:t>The ‘What’</a:t>
            </a:r>
          </a:p>
        </p:txBody>
      </p:sp>
    </p:spTree>
    <p:extLst>
      <p:ext uri="{BB962C8B-B14F-4D97-AF65-F5344CB8AC3E}">
        <p14:creationId xmlns:p14="http://schemas.microsoft.com/office/powerpoint/2010/main" val="326820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sz="3200" dirty="0"/>
              <a:t>What does carbon </a:t>
            </a:r>
            <a:r>
              <a:rPr lang="en-US" dirty="0"/>
              <a:t>f</a:t>
            </a:r>
            <a:r>
              <a:rPr lang="en-US" sz="3200" dirty="0"/>
              <a:t>ootprint mean for you</a:t>
            </a:r>
            <a:endParaRPr lang="en-US" dirty="0"/>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4" name="Oval 3">
            <a:extLst>
              <a:ext uri="{FF2B5EF4-FFF2-40B4-BE49-F238E27FC236}">
                <a16:creationId xmlns:a16="http://schemas.microsoft.com/office/drawing/2014/main" id="{D81A9FF3-C333-F239-0255-AE428A0933DF}"/>
              </a:ext>
            </a:extLst>
          </p:cNvPr>
          <p:cNvSpPr/>
          <p:nvPr/>
        </p:nvSpPr>
        <p:spPr>
          <a:xfrm>
            <a:off x="335561" y="1328091"/>
            <a:ext cx="947954" cy="89609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98A950EF-23F5-DF08-B660-2CCD734D8918}"/>
              </a:ext>
            </a:extLst>
          </p:cNvPr>
          <p:cNvSpPr/>
          <p:nvPr/>
        </p:nvSpPr>
        <p:spPr>
          <a:xfrm>
            <a:off x="335561" y="2532909"/>
            <a:ext cx="947954" cy="89609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25D05BAE-0618-8078-A49F-F222C40CACA2}"/>
              </a:ext>
            </a:extLst>
          </p:cNvPr>
          <p:cNvSpPr/>
          <p:nvPr/>
        </p:nvSpPr>
        <p:spPr>
          <a:xfrm>
            <a:off x="1535184" y="1224303"/>
            <a:ext cx="9664119" cy="8944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b="1" dirty="0">
                <a:solidFill>
                  <a:schemeClr val="tx1"/>
                </a:solidFill>
              </a:rPr>
              <a:t>Carbon footprint for an organisation</a:t>
            </a:r>
          </a:p>
          <a:p>
            <a:r>
              <a:rPr lang="en-AU" sz="1200" b="1" dirty="0">
                <a:solidFill>
                  <a:schemeClr val="tx1"/>
                </a:solidFill>
              </a:rPr>
              <a:t> </a:t>
            </a:r>
          </a:p>
          <a:p>
            <a:pPr marL="285750" indent="-285750">
              <a:buFont typeface="Arial" panose="020B0604020202020204" pitchFamily="34" charset="0"/>
              <a:buChar char="•"/>
            </a:pPr>
            <a:r>
              <a:rPr lang="en-AU" sz="1200" dirty="0">
                <a:solidFill>
                  <a:schemeClr val="tx1"/>
                </a:solidFill>
              </a:rPr>
              <a:t>Carbon footprint is a significant measure of organisations and individuals impact on the environment</a:t>
            </a:r>
          </a:p>
          <a:p>
            <a:pPr marL="285750" indent="-285750">
              <a:buFont typeface="Arial" panose="020B0604020202020204" pitchFamily="34" charset="0"/>
              <a:buChar char="•"/>
            </a:pPr>
            <a:r>
              <a:rPr lang="en-US" sz="1200" dirty="0">
                <a:solidFill>
                  <a:schemeClr val="tx1"/>
                </a:solidFill>
              </a:rPr>
              <a:t>Indirect indicator of the consumption of energy, products, and services </a:t>
            </a:r>
          </a:p>
          <a:p>
            <a:pPr marL="285750" indent="-285750">
              <a:buFont typeface="Arial" panose="020B0604020202020204" pitchFamily="34" charset="0"/>
              <a:buChar char="•"/>
            </a:pPr>
            <a:r>
              <a:rPr lang="en-US" sz="1200" b="0" i="0" dirty="0">
                <a:solidFill>
                  <a:srgbClr val="2D2D2D"/>
                </a:solidFill>
                <a:effectLst/>
              </a:rPr>
              <a:t>Measures the amount of carbon footprint which corresponds to a company’s activities or products</a:t>
            </a:r>
            <a:r>
              <a:rPr lang="en-AU" sz="1200" dirty="0">
                <a:solidFill>
                  <a:schemeClr val="tx1"/>
                </a:solidFill>
              </a:rPr>
              <a:t> </a:t>
            </a:r>
          </a:p>
        </p:txBody>
      </p:sp>
      <p:sp>
        <p:nvSpPr>
          <p:cNvPr id="19" name="Rectangle 18">
            <a:extLst>
              <a:ext uri="{FF2B5EF4-FFF2-40B4-BE49-F238E27FC236}">
                <a16:creationId xmlns:a16="http://schemas.microsoft.com/office/drawing/2014/main" id="{F764D70E-85F8-8FDB-5B2F-6CD95E30D54D}"/>
              </a:ext>
            </a:extLst>
          </p:cNvPr>
          <p:cNvSpPr/>
          <p:nvPr/>
        </p:nvSpPr>
        <p:spPr>
          <a:xfrm>
            <a:off x="1535184" y="2559175"/>
            <a:ext cx="9664119" cy="896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Carbon footprint for a product </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The carbon footprint of a product includes greenhouse gas emissions produced during a product’s life cycle, from extraction of raw materials up to waste disposal.</a:t>
            </a:r>
            <a:endParaRPr lang="en-AU" sz="1200" dirty="0">
              <a:solidFill>
                <a:schemeClr val="tx1"/>
              </a:solidFill>
            </a:endParaRPr>
          </a:p>
        </p:txBody>
      </p:sp>
      <p:sp>
        <p:nvSpPr>
          <p:cNvPr id="29" name="Arrow: Left-Right 28">
            <a:extLst>
              <a:ext uri="{FF2B5EF4-FFF2-40B4-BE49-F238E27FC236}">
                <a16:creationId xmlns:a16="http://schemas.microsoft.com/office/drawing/2014/main" id="{9ED52E21-1419-95ED-A9B2-EDAFAAC1D0B1}"/>
              </a:ext>
            </a:extLst>
          </p:cNvPr>
          <p:cNvSpPr/>
          <p:nvPr/>
        </p:nvSpPr>
        <p:spPr>
          <a:xfrm>
            <a:off x="442913" y="3577644"/>
            <a:ext cx="10977238" cy="423026"/>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We have considered the GHG Protocol for carbon footprint measurement and reporting</a:t>
            </a:r>
          </a:p>
        </p:txBody>
      </p:sp>
      <p:sp>
        <p:nvSpPr>
          <p:cNvPr id="30" name="Rectangle 29">
            <a:extLst>
              <a:ext uri="{FF2B5EF4-FFF2-40B4-BE49-F238E27FC236}">
                <a16:creationId xmlns:a16="http://schemas.microsoft.com/office/drawing/2014/main" id="{7BA980D4-8EBF-9367-11DE-4CF73D3DB78B}"/>
              </a:ext>
            </a:extLst>
          </p:cNvPr>
          <p:cNvSpPr/>
          <p:nvPr/>
        </p:nvSpPr>
        <p:spPr>
          <a:xfrm>
            <a:off x="562060" y="4181745"/>
            <a:ext cx="2759979" cy="5509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Scope 1 – Direct GHG Emissions</a:t>
            </a:r>
          </a:p>
        </p:txBody>
      </p:sp>
      <p:sp>
        <p:nvSpPr>
          <p:cNvPr id="33" name="Rectangle 32">
            <a:extLst>
              <a:ext uri="{FF2B5EF4-FFF2-40B4-BE49-F238E27FC236}">
                <a16:creationId xmlns:a16="http://schemas.microsoft.com/office/drawing/2014/main" id="{D027572A-9EBD-CF20-D184-2C59B814FE45}"/>
              </a:ext>
            </a:extLst>
          </p:cNvPr>
          <p:cNvSpPr/>
          <p:nvPr/>
        </p:nvSpPr>
        <p:spPr>
          <a:xfrm>
            <a:off x="4397227" y="4181745"/>
            <a:ext cx="2759979" cy="5509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Scope 2 – Indirect GHG Emissions</a:t>
            </a:r>
          </a:p>
        </p:txBody>
      </p:sp>
      <p:sp>
        <p:nvSpPr>
          <p:cNvPr id="34" name="Rectangle 33">
            <a:extLst>
              <a:ext uri="{FF2B5EF4-FFF2-40B4-BE49-F238E27FC236}">
                <a16:creationId xmlns:a16="http://schemas.microsoft.com/office/drawing/2014/main" id="{572E43F8-76B6-0B4C-36B4-E6959474A9C6}"/>
              </a:ext>
            </a:extLst>
          </p:cNvPr>
          <p:cNvSpPr/>
          <p:nvPr/>
        </p:nvSpPr>
        <p:spPr>
          <a:xfrm>
            <a:off x="8232394" y="4181745"/>
            <a:ext cx="2759979" cy="5509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Scope 3 – Other GHG Indirect emissions</a:t>
            </a:r>
          </a:p>
        </p:txBody>
      </p:sp>
      <p:sp>
        <p:nvSpPr>
          <p:cNvPr id="35" name="Rectangle 34">
            <a:extLst>
              <a:ext uri="{FF2B5EF4-FFF2-40B4-BE49-F238E27FC236}">
                <a16:creationId xmlns:a16="http://schemas.microsoft.com/office/drawing/2014/main" id="{EEA10BC7-0008-B19A-68D7-24724E74CA38}"/>
              </a:ext>
            </a:extLst>
          </p:cNvPr>
          <p:cNvSpPr/>
          <p:nvPr/>
        </p:nvSpPr>
        <p:spPr>
          <a:xfrm>
            <a:off x="562059" y="4805447"/>
            <a:ext cx="2759979" cy="151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100" dirty="0">
                <a:solidFill>
                  <a:schemeClr val="tx1"/>
                </a:solidFill>
              </a:rPr>
              <a:t>Emissions that are released directly into the air generated by activities controlled or owned by an </a:t>
            </a:r>
            <a:r>
              <a:rPr lang="en-US" sz="1100" dirty="0" err="1">
                <a:solidFill>
                  <a:schemeClr val="tx1"/>
                </a:solidFill>
              </a:rPr>
              <a:t>organisation</a:t>
            </a:r>
            <a:endParaRPr lang="en-US" sz="1100" dirty="0">
              <a:solidFill>
                <a:schemeClr val="tx1"/>
              </a:solidFill>
            </a:endParaRP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dirty="0">
                <a:solidFill>
                  <a:schemeClr val="tx1"/>
                </a:solidFill>
              </a:rPr>
              <a:t>Some examples include Emissions from boilers, furnaces, or generators burning fossil fuels, motor vehicles, industrial processes, waste water treatment </a:t>
            </a:r>
            <a:endParaRPr lang="en-AU" sz="1100" dirty="0">
              <a:solidFill>
                <a:schemeClr val="tx1"/>
              </a:solidFill>
            </a:endParaRPr>
          </a:p>
        </p:txBody>
      </p:sp>
      <p:sp>
        <p:nvSpPr>
          <p:cNvPr id="36" name="Rectangle 35">
            <a:extLst>
              <a:ext uri="{FF2B5EF4-FFF2-40B4-BE49-F238E27FC236}">
                <a16:creationId xmlns:a16="http://schemas.microsoft.com/office/drawing/2014/main" id="{3C7D2AB2-DA1F-8A65-2930-A2915AD454C8}"/>
              </a:ext>
            </a:extLst>
          </p:cNvPr>
          <p:cNvSpPr/>
          <p:nvPr/>
        </p:nvSpPr>
        <p:spPr>
          <a:xfrm>
            <a:off x="4397226" y="4805447"/>
            <a:ext cx="2759979" cy="151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100" dirty="0">
                <a:solidFill>
                  <a:schemeClr val="tx1"/>
                </a:solidFill>
              </a:rPr>
              <a:t>Emissions that are not generated directly at the </a:t>
            </a:r>
            <a:r>
              <a:rPr lang="en-US" sz="1100" dirty="0" err="1">
                <a:solidFill>
                  <a:schemeClr val="tx1"/>
                </a:solidFill>
              </a:rPr>
              <a:t>organisation</a:t>
            </a:r>
            <a:r>
              <a:rPr lang="en-US" sz="1100" dirty="0">
                <a:solidFill>
                  <a:schemeClr val="tx1"/>
                </a:solidFill>
              </a:rPr>
              <a:t>, but are the result of the company’s activities</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b="0" i="0" dirty="0" err="1">
                <a:solidFill>
                  <a:srgbClr val="2D2D2D"/>
                </a:solidFill>
                <a:effectLst/>
                <a:latin typeface="PwC Helvetica Neue"/>
              </a:rPr>
              <a:t>Organisation</a:t>
            </a:r>
            <a:r>
              <a:rPr lang="en-US" sz="1100" b="0" i="0" dirty="0">
                <a:solidFill>
                  <a:srgbClr val="2D2D2D"/>
                </a:solidFill>
                <a:effectLst/>
                <a:latin typeface="PwC Helvetica Neue"/>
              </a:rPr>
              <a:t> has a significant influence on the size of emissions</a:t>
            </a:r>
            <a:endParaRPr lang="en-AU" sz="1100" dirty="0">
              <a:solidFill>
                <a:schemeClr val="tx1"/>
              </a:solidFill>
            </a:endParaRPr>
          </a:p>
        </p:txBody>
      </p:sp>
      <p:sp>
        <p:nvSpPr>
          <p:cNvPr id="37" name="Rectangle 36">
            <a:extLst>
              <a:ext uri="{FF2B5EF4-FFF2-40B4-BE49-F238E27FC236}">
                <a16:creationId xmlns:a16="http://schemas.microsoft.com/office/drawing/2014/main" id="{3D68BE7F-A635-03A8-DD4A-0AF710AED890}"/>
              </a:ext>
            </a:extLst>
          </p:cNvPr>
          <p:cNvSpPr/>
          <p:nvPr/>
        </p:nvSpPr>
        <p:spPr>
          <a:xfrm>
            <a:off x="8218489" y="4805446"/>
            <a:ext cx="2759979" cy="15198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100" dirty="0">
                <a:solidFill>
                  <a:schemeClr val="tx1"/>
                </a:solidFill>
              </a:rPr>
              <a:t>Emissions resulting from the company’s activities which are outside the company’s control or ownership</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r>
              <a:rPr lang="en-US" sz="1100" dirty="0">
                <a:solidFill>
                  <a:schemeClr val="tx1"/>
                </a:solidFill>
              </a:rPr>
              <a:t>Some examples include </a:t>
            </a:r>
            <a:r>
              <a:rPr lang="en-US" sz="1100" dirty="0">
                <a:solidFill>
                  <a:srgbClr val="2D2D2D"/>
                </a:solidFill>
                <a:latin typeface="PwC Helvetica Neue"/>
              </a:rPr>
              <a:t>b</a:t>
            </a:r>
            <a:r>
              <a:rPr lang="en-US" sz="1100" b="0" i="0" dirty="0">
                <a:solidFill>
                  <a:srgbClr val="2D2D2D"/>
                </a:solidFill>
                <a:effectLst/>
                <a:latin typeface="PwC Helvetica Neue"/>
              </a:rPr>
              <a:t>usiness travel, waste disposal, purchase and transport of material by a third party</a:t>
            </a:r>
          </a:p>
          <a:p>
            <a:pPr marL="285750" indent="-285750">
              <a:buFont typeface="Arial" panose="020B0604020202020204" pitchFamily="34" charset="0"/>
              <a:buChar char="•"/>
            </a:pPr>
            <a:endParaRPr lang="en-AU" sz="1100" dirty="0">
              <a:solidFill>
                <a:schemeClr val="tx1"/>
              </a:solidFill>
            </a:endParaRPr>
          </a:p>
        </p:txBody>
      </p:sp>
      <p:pic>
        <p:nvPicPr>
          <p:cNvPr id="39" name="Graphic 38" descr="Power Plant outline">
            <a:extLst>
              <a:ext uri="{FF2B5EF4-FFF2-40B4-BE49-F238E27FC236}">
                <a16:creationId xmlns:a16="http://schemas.microsoft.com/office/drawing/2014/main" id="{CFF2587F-235F-B61A-A273-B4892F8B4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3336" y="1451568"/>
            <a:ext cx="583367" cy="583367"/>
          </a:xfrm>
          <a:prstGeom prst="rect">
            <a:avLst/>
          </a:prstGeom>
        </p:spPr>
      </p:pic>
      <p:pic>
        <p:nvPicPr>
          <p:cNvPr id="42" name="Graphic 41" descr="Car Wash outline">
            <a:extLst>
              <a:ext uri="{FF2B5EF4-FFF2-40B4-BE49-F238E27FC236}">
                <a16:creationId xmlns:a16="http://schemas.microsoft.com/office/drawing/2014/main" id="{C9281BAE-7150-F9A1-0BC5-C9D32A150E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8080" y="2643841"/>
            <a:ext cx="643790" cy="643790"/>
          </a:xfrm>
          <a:prstGeom prst="rect">
            <a:avLst/>
          </a:prstGeom>
        </p:spPr>
      </p:pic>
      <p:sp>
        <p:nvSpPr>
          <p:cNvPr id="43" name="TextBox 42">
            <a:extLst>
              <a:ext uri="{FF2B5EF4-FFF2-40B4-BE49-F238E27FC236}">
                <a16:creationId xmlns:a16="http://schemas.microsoft.com/office/drawing/2014/main" id="{6E2D90FC-454E-A3EC-DAD8-065F7B4C0057}"/>
              </a:ext>
            </a:extLst>
          </p:cNvPr>
          <p:cNvSpPr txBox="1"/>
          <p:nvPr/>
        </p:nvSpPr>
        <p:spPr>
          <a:xfrm>
            <a:off x="503336" y="6521678"/>
            <a:ext cx="10647333" cy="215444"/>
          </a:xfrm>
          <a:prstGeom prst="rect">
            <a:avLst/>
          </a:prstGeom>
          <a:noFill/>
        </p:spPr>
        <p:txBody>
          <a:bodyPr wrap="square" rtlCol="0">
            <a:spAutoFit/>
          </a:bodyPr>
          <a:lstStyle/>
          <a:p>
            <a:r>
              <a:rPr lang="en-AU" sz="800" b="1" dirty="0"/>
              <a:t>Source</a:t>
            </a:r>
            <a:r>
              <a:rPr lang="en-AU" sz="800" dirty="0"/>
              <a:t>: </a:t>
            </a:r>
            <a:r>
              <a:rPr lang="en-AU" sz="800" i="1" dirty="0"/>
              <a:t>Carbon footprint calculation - </a:t>
            </a:r>
            <a:r>
              <a:rPr lang="en-US" sz="800" i="1" dirty="0"/>
              <a:t>Carbon footprint calculation is part of life-cycle assessment</a:t>
            </a:r>
            <a:r>
              <a:rPr lang="en-AU" sz="800" i="1" dirty="0"/>
              <a:t> </a:t>
            </a:r>
          </a:p>
        </p:txBody>
      </p:sp>
    </p:spTree>
    <p:extLst>
      <p:ext uri="{BB962C8B-B14F-4D97-AF65-F5344CB8AC3E}">
        <p14:creationId xmlns:p14="http://schemas.microsoft.com/office/powerpoint/2010/main" val="145696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06ED90-D6B7-20C1-034A-6B4DD0CEB19F}"/>
              </a:ext>
            </a:extLst>
          </p:cNvPr>
          <p:cNvSpPr/>
          <p:nvPr/>
        </p:nvSpPr>
        <p:spPr>
          <a:xfrm>
            <a:off x="243281" y="2418229"/>
            <a:ext cx="11098635" cy="646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sz="3200" dirty="0"/>
              <a:t>Track Emissions across Australian states and industries</a:t>
            </a:r>
            <a:endParaRPr lang="en-US" dirty="0"/>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8" name="Picture 7">
            <a:extLst>
              <a:ext uri="{FF2B5EF4-FFF2-40B4-BE49-F238E27FC236}">
                <a16:creationId xmlns:a16="http://schemas.microsoft.com/office/drawing/2014/main" id="{BA1C62F8-7E77-A383-F917-B98E4DA08CA2}"/>
              </a:ext>
            </a:extLst>
          </p:cNvPr>
          <p:cNvPicPr>
            <a:picLocks noChangeAspect="1"/>
          </p:cNvPicPr>
          <p:nvPr/>
        </p:nvPicPr>
        <p:blipFill>
          <a:blip r:embed="rId3"/>
          <a:stretch>
            <a:fillRect/>
          </a:stretch>
        </p:blipFill>
        <p:spPr>
          <a:xfrm>
            <a:off x="184558" y="3187079"/>
            <a:ext cx="5729681" cy="3214630"/>
          </a:xfrm>
          <a:prstGeom prst="rect">
            <a:avLst/>
          </a:prstGeom>
          <a:ln>
            <a:solidFill>
              <a:srgbClr val="FFC100"/>
            </a:solidFill>
          </a:ln>
        </p:spPr>
      </p:pic>
      <p:pic>
        <p:nvPicPr>
          <p:cNvPr id="9" name="Picture 8">
            <a:extLst>
              <a:ext uri="{FF2B5EF4-FFF2-40B4-BE49-F238E27FC236}">
                <a16:creationId xmlns:a16="http://schemas.microsoft.com/office/drawing/2014/main" id="{9063D558-8329-704E-6504-F060D25F20DA}"/>
              </a:ext>
            </a:extLst>
          </p:cNvPr>
          <p:cNvPicPr>
            <a:picLocks noChangeAspect="1"/>
          </p:cNvPicPr>
          <p:nvPr/>
        </p:nvPicPr>
        <p:blipFill>
          <a:blip r:embed="rId3"/>
          <a:stretch>
            <a:fillRect/>
          </a:stretch>
        </p:blipFill>
        <p:spPr>
          <a:xfrm>
            <a:off x="6192473" y="3187079"/>
            <a:ext cx="5729681" cy="3214630"/>
          </a:xfrm>
          <a:prstGeom prst="rect">
            <a:avLst/>
          </a:prstGeom>
          <a:ln>
            <a:solidFill>
              <a:srgbClr val="FFC100"/>
            </a:solidFill>
          </a:ln>
        </p:spPr>
      </p:pic>
      <p:sp>
        <p:nvSpPr>
          <p:cNvPr id="10" name="Rectangle 9">
            <a:extLst>
              <a:ext uri="{FF2B5EF4-FFF2-40B4-BE49-F238E27FC236}">
                <a16:creationId xmlns:a16="http://schemas.microsoft.com/office/drawing/2014/main" id="{5CCFB2C7-4F32-8D01-765A-63713171C727}"/>
              </a:ext>
            </a:extLst>
          </p:cNvPr>
          <p:cNvSpPr/>
          <p:nvPr/>
        </p:nvSpPr>
        <p:spPr>
          <a:xfrm>
            <a:off x="419448" y="2541369"/>
            <a:ext cx="2759979" cy="4145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Construction</a:t>
            </a:r>
          </a:p>
        </p:txBody>
      </p:sp>
      <p:sp>
        <p:nvSpPr>
          <p:cNvPr id="11" name="Rectangle 10">
            <a:extLst>
              <a:ext uri="{FF2B5EF4-FFF2-40B4-BE49-F238E27FC236}">
                <a16:creationId xmlns:a16="http://schemas.microsoft.com/office/drawing/2014/main" id="{F4150673-B543-A6B4-1A36-32B97CEDC137}"/>
              </a:ext>
            </a:extLst>
          </p:cNvPr>
          <p:cNvSpPr/>
          <p:nvPr/>
        </p:nvSpPr>
        <p:spPr>
          <a:xfrm>
            <a:off x="4539840" y="2541368"/>
            <a:ext cx="2759979" cy="4145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Transportation</a:t>
            </a:r>
          </a:p>
        </p:txBody>
      </p:sp>
      <p:sp>
        <p:nvSpPr>
          <p:cNvPr id="12" name="Rectangle 11">
            <a:extLst>
              <a:ext uri="{FF2B5EF4-FFF2-40B4-BE49-F238E27FC236}">
                <a16:creationId xmlns:a16="http://schemas.microsoft.com/office/drawing/2014/main" id="{F0DEDFC3-5DFE-0B7C-56F7-971D5AE6F81A}"/>
              </a:ext>
            </a:extLst>
          </p:cNvPr>
          <p:cNvSpPr/>
          <p:nvPr/>
        </p:nvSpPr>
        <p:spPr>
          <a:xfrm>
            <a:off x="8428214" y="2541369"/>
            <a:ext cx="2759979" cy="4145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latin typeface="Georgia" panose="02040502050405020303" pitchFamily="18" charset="0"/>
              </a:rPr>
              <a:t>Waste Management</a:t>
            </a:r>
          </a:p>
        </p:txBody>
      </p:sp>
      <p:sp>
        <p:nvSpPr>
          <p:cNvPr id="14" name="TextBox 13">
            <a:extLst>
              <a:ext uri="{FF2B5EF4-FFF2-40B4-BE49-F238E27FC236}">
                <a16:creationId xmlns:a16="http://schemas.microsoft.com/office/drawing/2014/main" id="{09DE17F3-B9D1-9F14-3605-0F68D5FFDF62}"/>
              </a:ext>
            </a:extLst>
          </p:cNvPr>
          <p:cNvSpPr txBox="1"/>
          <p:nvPr/>
        </p:nvSpPr>
        <p:spPr>
          <a:xfrm>
            <a:off x="274465" y="2045247"/>
            <a:ext cx="5809924" cy="276999"/>
          </a:xfrm>
          <a:prstGeom prst="rect">
            <a:avLst/>
          </a:prstGeom>
          <a:noFill/>
        </p:spPr>
        <p:txBody>
          <a:bodyPr wrap="none" rtlCol="0">
            <a:spAutoFit/>
          </a:bodyPr>
          <a:lstStyle/>
          <a:p>
            <a:r>
              <a:rPr lang="en-AU" sz="1200" dirty="0"/>
              <a:t>Australian Industries considered for tracking Greenhouse Gas emissions across the decade</a:t>
            </a:r>
          </a:p>
        </p:txBody>
      </p:sp>
      <p:sp>
        <p:nvSpPr>
          <p:cNvPr id="17" name="TextBox 16">
            <a:extLst>
              <a:ext uri="{FF2B5EF4-FFF2-40B4-BE49-F238E27FC236}">
                <a16:creationId xmlns:a16="http://schemas.microsoft.com/office/drawing/2014/main" id="{540FFCDB-6BFB-E743-4DE4-9B74B86C4FB9}"/>
              </a:ext>
            </a:extLst>
          </p:cNvPr>
          <p:cNvSpPr txBox="1"/>
          <p:nvPr/>
        </p:nvSpPr>
        <p:spPr>
          <a:xfrm>
            <a:off x="274464" y="1051092"/>
            <a:ext cx="11067451" cy="276999"/>
          </a:xfrm>
          <a:prstGeom prst="rect">
            <a:avLst/>
          </a:prstGeom>
          <a:solidFill>
            <a:schemeClr val="accent4">
              <a:lumMod val="40000"/>
              <a:lumOff val="60000"/>
            </a:schemeClr>
          </a:solidFill>
        </p:spPr>
        <p:txBody>
          <a:bodyPr wrap="square" rtlCol="0">
            <a:spAutoFit/>
          </a:bodyPr>
          <a:lstStyle/>
          <a:p>
            <a:r>
              <a:rPr lang="en-US" sz="1200" b="0" i="0" dirty="0" err="1">
                <a:effectLst/>
                <a:latin typeface="+mj-lt"/>
              </a:rPr>
              <a:t>Decarbonisation</a:t>
            </a:r>
            <a:r>
              <a:rPr lang="en-US" sz="1200" b="0" i="0" dirty="0">
                <a:effectLst/>
                <a:latin typeface="+mj-lt"/>
              </a:rPr>
              <a:t> is about reducing CO</a:t>
            </a:r>
            <a:r>
              <a:rPr lang="en-US" sz="1200" b="0" i="0" baseline="-25000" dirty="0">
                <a:effectLst/>
                <a:latin typeface="+mj-lt"/>
              </a:rPr>
              <a:t>2</a:t>
            </a:r>
            <a:r>
              <a:rPr lang="en-US" sz="1200" b="0" i="0" dirty="0">
                <a:effectLst/>
                <a:latin typeface="+mj-lt"/>
              </a:rPr>
              <a:t> emissions resulting from human activity, with eventual goal of eliminating them.</a:t>
            </a:r>
            <a:endParaRPr lang="en-AU" sz="1200" dirty="0"/>
          </a:p>
        </p:txBody>
      </p:sp>
      <p:sp>
        <p:nvSpPr>
          <p:cNvPr id="18" name="TextBox 17">
            <a:extLst>
              <a:ext uri="{FF2B5EF4-FFF2-40B4-BE49-F238E27FC236}">
                <a16:creationId xmlns:a16="http://schemas.microsoft.com/office/drawing/2014/main" id="{DD5E3BB6-C873-A36E-5966-F7BE367136A9}"/>
              </a:ext>
            </a:extLst>
          </p:cNvPr>
          <p:cNvSpPr txBox="1"/>
          <p:nvPr/>
        </p:nvSpPr>
        <p:spPr>
          <a:xfrm>
            <a:off x="274464" y="1474926"/>
            <a:ext cx="11067451" cy="461665"/>
          </a:xfrm>
          <a:prstGeom prst="rect">
            <a:avLst/>
          </a:prstGeom>
          <a:solidFill>
            <a:schemeClr val="accent4">
              <a:lumMod val="40000"/>
              <a:lumOff val="60000"/>
            </a:schemeClr>
          </a:solidFill>
        </p:spPr>
        <p:txBody>
          <a:bodyPr wrap="square" rtlCol="0">
            <a:spAutoFit/>
          </a:bodyPr>
          <a:lstStyle/>
          <a:p>
            <a:r>
              <a:rPr lang="en-US" sz="1200" b="0" i="0" dirty="0">
                <a:effectLst/>
                <a:latin typeface="+mj-lt"/>
              </a:rPr>
              <a:t>The 2015 Paris Agreement set an ambition to limit global warming to well below 2°C above pre-industrial levels and pursue efforts to limit it to 1.5°C - in part by pursuing net carbon neutrality by 2050. The substantial reduction of global greenhouse gas emissions (including CO</a:t>
            </a:r>
            <a:r>
              <a:rPr lang="en-US" sz="1200" b="0" i="0" baseline="-25000" dirty="0">
                <a:effectLst/>
                <a:latin typeface="+mj-lt"/>
              </a:rPr>
              <a:t>2</a:t>
            </a:r>
            <a:r>
              <a:rPr lang="en-US" sz="1200" b="0" i="0" dirty="0">
                <a:effectLst/>
                <a:latin typeface="+mj-lt"/>
              </a:rPr>
              <a:t>)  will limit the increase of global temperature.</a:t>
            </a:r>
            <a:endParaRPr lang="en-AU" sz="1200" dirty="0"/>
          </a:p>
        </p:txBody>
      </p:sp>
      <p:sp>
        <p:nvSpPr>
          <p:cNvPr id="19" name="TextBox 18">
            <a:extLst>
              <a:ext uri="{FF2B5EF4-FFF2-40B4-BE49-F238E27FC236}">
                <a16:creationId xmlns:a16="http://schemas.microsoft.com/office/drawing/2014/main" id="{4212A273-F671-6C4C-5C76-0A11B5F45352}"/>
              </a:ext>
            </a:extLst>
          </p:cNvPr>
          <p:cNvSpPr txBox="1"/>
          <p:nvPr/>
        </p:nvSpPr>
        <p:spPr>
          <a:xfrm>
            <a:off x="503336" y="6521678"/>
            <a:ext cx="10647333" cy="215444"/>
          </a:xfrm>
          <a:prstGeom prst="rect">
            <a:avLst/>
          </a:prstGeom>
          <a:noFill/>
        </p:spPr>
        <p:txBody>
          <a:bodyPr wrap="square" rtlCol="0">
            <a:spAutoFit/>
          </a:bodyPr>
          <a:lstStyle/>
          <a:p>
            <a:r>
              <a:rPr lang="en-AU" sz="800" b="1" dirty="0"/>
              <a:t>Source</a:t>
            </a:r>
            <a:r>
              <a:rPr lang="en-AU" sz="800" dirty="0"/>
              <a:t>: </a:t>
            </a:r>
            <a:r>
              <a:rPr lang="en-US" sz="800" i="1" dirty="0"/>
              <a:t>Deloitte: What is </a:t>
            </a:r>
            <a:r>
              <a:rPr lang="en-US" sz="800" i="1" dirty="0" err="1"/>
              <a:t>Decarbonisation</a:t>
            </a:r>
            <a:r>
              <a:rPr lang="en-US" sz="800" i="1" dirty="0"/>
              <a:t>?</a:t>
            </a:r>
            <a:endParaRPr lang="en-AU" sz="800" i="1" dirty="0"/>
          </a:p>
        </p:txBody>
      </p:sp>
    </p:spTree>
    <p:extLst>
      <p:ext uri="{BB962C8B-B14F-4D97-AF65-F5344CB8AC3E}">
        <p14:creationId xmlns:p14="http://schemas.microsoft.com/office/powerpoint/2010/main" val="348909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AE36C9-A18D-6A89-E6FC-203FD6197F39}"/>
              </a:ext>
            </a:extLst>
          </p:cNvPr>
          <p:cNvSpPr/>
          <p:nvPr/>
        </p:nvSpPr>
        <p:spPr>
          <a:xfrm>
            <a:off x="0" y="0"/>
            <a:ext cx="12192000" cy="6858000"/>
          </a:xfrm>
          <a:prstGeom prst="rect">
            <a:avLst/>
          </a:prstGeom>
          <a:solidFill>
            <a:schemeClr val="bg1">
              <a:lumMod val="50000"/>
              <a:alpha val="3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600" b="1" dirty="0">
              <a:solidFill>
                <a:schemeClr val="tx1"/>
              </a:solidFill>
              <a:latin typeface="Georgia" panose="02040502050405020303" pitchFamily="18" charset="0"/>
            </a:endParaRPr>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9" name="Rectangle 8">
            <a:extLst>
              <a:ext uri="{FF2B5EF4-FFF2-40B4-BE49-F238E27FC236}">
                <a16:creationId xmlns:a16="http://schemas.microsoft.com/office/drawing/2014/main" id="{CF1C8CCB-E0CD-18CA-DE3A-54CD9604EF0D}"/>
              </a:ext>
            </a:extLst>
          </p:cNvPr>
          <p:cNvSpPr/>
          <p:nvPr/>
        </p:nvSpPr>
        <p:spPr>
          <a:xfrm>
            <a:off x="5015059" y="2111605"/>
            <a:ext cx="1734532" cy="1253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200" dirty="0">
                <a:solidFill>
                  <a:schemeClr val="bg1"/>
                </a:solidFill>
              </a:rPr>
              <a:t>3</a:t>
            </a:r>
          </a:p>
        </p:txBody>
      </p:sp>
      <p:cxnSp>
        <p:nvCxnSpPr>
          <p:cNvPr id="11" name="Straight Connector 10">
            <a:extLst>
              <a:ext uri="{FF2B5EF4-FFF2-40B4-BE49-F238E27FC236}">
                <a16:creationId xmlns:a16="http://schemas.microsoft.com/office/drawing/2014/main" id="{624D4D08-348A-1692-D6AE-165FB120B8F2}"/>
              </a:ext>
            </a:extLst>
          </p:cNvPr>
          <p:cNvCxnSpPr/>
          <p:nvPr/>
        </p:nvCxnSpPr>
        <p:spPr>
          <a:xfrm>
            <a:off x="4661553" y="3318236"/>
            <a:ext cx="244154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7C61AF-25B5-F9A2-CC13-C639CA84F7C1}"/>
              </a:ext>
            </a:extLst>
          </p:cNvPr>
          <p:cNvSpPr/>
          <p:nvPr/>
        </p:nvSpPr>
        <p:spPr>
          <a:xfrm>
            <a:off x="3542795" y="3388701"/>
            <a:ext cx="4675694" cy="940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bg1"/>
                </a:solidFill>
                <a:latin typeface="Georgia" panose="02040502050405020303" pitchFamily="18" charset="0"/>
              </a:rPr>
              <a:t>The ‘Why’</a:t>
            </a:r>
          </a:p>
        </p:txBody>
      </p:sp>
    </p:spTree>
    <p:extLst>
      <p:ext uri="{BB962C8B-B14F-4D97-AF65-F5344CB8AC3E}">
        <p14:creationId xmlns:p14="http://schemas.microsoft.com/office/powerpoint/2010/main" val="195823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197C-D36C-9AB0-BBB2-B692457785B1}"/>
              </a:ext>
            </a:extLst>
          </p:cNvPr>
          <p:cNvSpPr>
            <a:spLocks noGrp="1"/>
          </p:cNvSpPr>
          <p:nvPr>
            <p:ph type="title"/>
          </p:nvPr>
        </p:nvSpPr>
        <p:spPr>
          <a:xfrm>
            <a:off x="442913" y="432000"/>
            <a:ext cx="11306175" cy="896091"/>
          </a:xfrm>
        </p:spPr>
        <p:txBody>
          <a:bodyPr/>
          <a:lstStyle/>
          <a:p>
            <a:r>
              <a:rPr lang="en-US" dirty="0"/>
              <a:t>Current challenges experienced around the ESG data process across governments and </a:t>
            </a:r>
            <a:r>
              <a:rPr lang="en-US" dirty="0" err="1"/>
              <a:t>organisation</a:t>
            </a:r>
            <a:endParaRPr lang="en-US" dirty="0"/>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4" name="Oval 3">
            <a:extLst>
              <a:ext uri="{FF2B5EF4-FFF2-40B4-BE49-F238E27FC236}">
                <a16:creationId xmlns:a16="http://schemas.microsoft.com/office/drawing/2014/main" id="{576E51F3-42AB-BA1A-2416-8FF0FEC6FD38}"/>
              </a:ext>
            </a:extLst>
          </p:cNvPr>
          <p:cNvSpPr/>
          <p:nvPr/>
        </p:nvSpPr>
        <p:spPr>
          <a:xfrm>
            <a:off x="862363" y="1871444"/>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CA7D3580-6F1B-5003-B235-BBDC66C6B99E}"/>
              </a:ext>
            </a:extLst>
          </p:cNvPr>
          <p:cNvSpPr/>
          <p:nvPr/>
        </p:nvSpPr>
        <p:spPr>
          <a:xfrm>
            <a:off x="3774275" y="1871444"/>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EAE80FF7-B3DF-0238-2B69-BD75735E6553}"/>
              </a:ext>
            </a:extLst>
          </p:cNvPr>
          <p:cNvSpPr/>
          <p:nvPr/>
        </p:nvSpPr>
        <p:spPr>
          <a:xfrm>
            <a:off x="6686187" y="1871444"/>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a:extLst>
              <a:ext uri="{FF2B5EF4-FFF2-40B4-BE49-F238E27FC236}">
                <a16:creationId xmlns:a16="http://schemas.microsoft.com/office/drawing/2014/main" id="{27EB1CEF-E20F-4A42-1621-7633211AC225}"/>
              </a:ext>
            </a:extLst>
          </p:cNvPr>
          <p:cNvSpPr/>
          <p:nvPr/>
        </p:nvSpPr>
        <p:spPr>
          <a:xfrm>
            <a:off x="9598098" y="1871444"/>
            <a:ext cx="1134217" cy="10821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F11D9768-0CC1-5624-BF5E-313F2A6D9071}"/>
              </a:ext>
            </a:extLst>
          </p:cNvPr>
          <p:cNvSpPr/>
          <p:nvPr/>
        </p:nvSpPr>
        <p:spPr>
          <a:xfrm>
            <a:off x="394283" y="3180128"/>
            <a:ext cx="2273416" cy="1761688"/>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Lack of Single source of data</a:t>
            </a:r>
          </a:p>
          <a:p>
            <a:endParaRPr lang="en-AU" sz="1200" b="1" dirty="0">
              <a:solidFill>
                <a:schemeClr val="tx1"/>
              </a:solidFill>
            </a:endParaRPr>
          </a:p>
          <a:p>
            <a:pPr algn="ctr"/>
            <a:r>
              <a:rPr lang="en-AU" sz="1100" dirty="0">
                <a:solidFill>
                  <a:schemeClr val="tx1"/>
                </a:solidFill>
              </a:rPr>
              <a:t>The organisational ESG data across representing its direct and indirect emissions in stored across isolated data sources. This may lead to redundancy across the data sources and induce complexity around reporting</a:t>
            </a:r>
            <a:r>
              <a:rPr lang="en-AU" sz="1200" dirty="0">
                <a:solidFill>
                  <a:schemeClr val="tx1"/>
                </a:solidFill>
              </a:rPr>
              <a:t>. </a:t>
            </a:r>
          </a:p>
        </p:txBody>
      </p:sp>
      <p:sp>
        <p:nvSpPr>
          <p:cNvPr id="26" name="Rectangle 25">
            <a:extLst>
              <a:ext uri="{FF2B5EF4-FFF2-40B4-BE49-F238E27FC236}">
                <a16:creationId xmlns:a16="http://schemas.microsoft.com/office/drawing/2014/main" id="{2E008251-6510-9FE4-6EF2-6F40493C2EBD}"/>
              </a:ext>
            </a:extLst>
          </p:cNvPr>
          <p:cNvSpPr/>
          <p:nvPr/>
        </p:nvSpPr>
        <p:spPr>
          <a:xfrm>
            <a:off x="3324398" y="3180128"/>
            <a:ext cx="2273416" cy="1761688"/>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prstClr val="black"/>
                </a:solidFill>
                <a:effectLst/>
                <a:uLnTx/>
                <a:uFillTx/>
                <a:latin typeface="Calibri" panose="020F0502020204030204"/>
                <a:ea typeface="+mn-ea"/>
                <a:cs typeface="+mn-cs"/>
              </a:rPr>
              <a:t>Increase in unstructured data 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prstClr val="black"/>
                </a:solidFill>
                <a:latin typeface="Calibri" panose="020F0502020204030204"/>
              </a:rPr>
              <a:t>There has been a rise in amount of unstructured ESG data stored across different organisational departments that poses challenges in data processing and analysis</a:t>
            </a: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8" name="Rectangle 27">
            <a:extLst>
              <a:ext uri="{FF2B5EF4-FFF2-40B4-BE49-F238E27FC236}">
                <a16:creationId xmlns:a16="http://schemas.microsoft.com/office/drawing/2014/main" id="{A5A9ED9B-04A3-1070-3BD1-9F90D7D99722}"/>
              </a:ext>
            </a:extLst>
          </p:cNvPr>
          <p:cNvSpPr/>
          <p:nvPr/>
        </p:nvSpPr>
        <p:spPr>
          <a:xfrm>
            <a:off x="6254513" y="3180128"/>
            <a:ext cx="2273416" cy="1761688"/>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1" dirty="0">
                <a:solidFill>
                  <a:prstClr val="black"/>
                </a:solidFill>
                <a:latin typeface="Calibri" panose="020F0502020204030204"/>
              </a:rPr>
              <a:t>Variations across data standards</a:t>
            </a:r>
            <a:endParaRPr kumimoji="0" lang="en-AU"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rPr>
              <a:t>There has been a rise in amount of unstructured ESG data stored across different organisational departments that poses challenges in data processing and analysis</a:t>
            </a: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9" name="Rectangle 28">
            <a:extLst>
              <a:ext uri="{FF2B5EF4-FFF2-40B4-BE49-F238E27FC236}">
                <a16:creationId xmlns:a16="http://schemas.microsoft.com/office/drawing/2014/main" id="{CC8E56B4-0FFE-4DA9-906E-A00A1BDEEBC3}"/>
              </a:ext>
            </a:extLst>
          </p:cNvPr>
          <p:cNvSpPr/>
          <p:nvPr/>
        </p:nvSpPr>
        <p:spPr>
          <a:xfrm>
            <a:off x="9184627" y="3180128"/>
            <a:ext cx="2273416" cy="1761688"/>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prstClr val="black"/>
                </a:solidFill>
                <a:effectLst/>
                <a:uLnTx/>
                <a:uFillTx/>
                <a:latin typeface="Calibri" panose="020F0502020204030204"/>
                <a:ea typeface="+mn-ea"/>
                <a:cs typeface="+mn-cs"/>
              </a:rPr>
              <a:t>Lack of data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prstClr val="black"/>
                </a:solidFill>
                <a:effectLst/>
                <a:uLnTx/>
                <a:uFillTx/>
                <a:latin typeface="Calibri" panose="020F0502020204030204"/>
                <a:ea typeface="+mn-ea"/>
                <a:cs typeface="+mn-cs"/>
              </a:rPr>
              <a:t>Consolidation of data sources across Government, organisation and individuals requires integrated skills across data and cybersecurity</a:t>
            </a:r>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0" name="Graphic 29" descr="Circles with arrows outline">
            <a:extLst>
              <a:ext uri="{FF2B5EF4-FFF2-40B4-BE49-F238E27FC236}">
                <a16:creationId xmlns:a16="http://schemas.microsoft.com/office/drawing/2014/main" id="{2B7FB159-3E92-244E-E02C-FE64E760E5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6095" y="1955334"/>
            <a:ext cx="914400" cy="914400"/>
          </a:xfrm>
          <a:prstGeom prst="rect">
            <a:avLst/>
          </a:prstGeom>
        </p:spPr>
      </p:pic>
      <p:pic>
        <p:nvPicPr>
          <p:cNvPr id="31" name="Graphic 30" descr="Database outline">
            <a:extLst>
              <a:ext uri="{FF2B5EF4-FFF2-40B4-BE49-F238E27FC236}">
                <a16:creationId xmlns:a16="http://schemas.microsoft.com/office/drawing/2014/main" id="{0BA2DC33-D0C2-6A3D-3359-EA0416333D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166" y="2050229"/>
            <a:ext cx="724610" cy="724610"/>
          </a:xfrm>
          <a:prstGeom prst="rect">
            <a:avLst/>
          </a:prstGeom>
        </p:spPr>
      </p:pic>
      <p:pic>
        <p:nvPicPr>
          <p:cNvPr id="33" name="Graphic 32" descr="Statistics outline">
            <a:extLst>
              <a:ext uri="{FF2B5EF4-FFF2-40B4-BE49-F238E27FC236}">
                <a16:creationId xmlns:a16="http://schemas.microsoft.com/office/drawing/2014/main" id="{06D3DB8E-D4F1-B81A-0E60-CA75D5FB9A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09350" y="2039304"/>
            <a:ext cx="830430" cy="830430"/>
          </a:xfrm>
          <a:prstGeom prst="rect">
            <a:avLst/>
          </a:prstGeom>
        </p:spPr>
      </p:pic>
      <p:pic>
        <p:nvPicPr>
          <p:cNvPr id="35" name="Graphic 34" descr="Person eating outline">
            <a:extLst>
              <a:ext uri="{FF2B5EF4-FFF2-40B4-BE49-F238E27FC236}">
                <a16:creationId xmlns:a16="http://schemas.microsoft.com/office/drawing/2014/main" id="{8A203006-AE61-8DD1-29D4-B32CF2625DA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11883" y="2050229"/>
            <a:ext cx="724689" cy="724689"/>
          </a:xfrm>
          <a:prstGeom prst="rect">
            <a:avLst/>
          </a:prstGeom>
        </p:spPr>
      </p:pic>
    </p:spTree>
    <p:extLst>
      <p:ext uri="{BB962C8B-B14F-4D97-AF65-F5344CB8AC3E}">
        <p14:creationId xmlns:p14="http://schemas.microsoft.com/office/powerpoint/2010/main" val="425290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AE36C9-A18D-6A89-E6FC-203FD6197F39}"/>
              </a:ext>
            </a:extLst>
          </p:cNvPr>
          <p:cNvSpPr/>
          <p:nvPr/>
        </p:nvSpPr>
        <p:spPr>
          <a:xfrm>
            <a:off x="0" y="0"/>
            <a:ext cx="12192000" cy="6858000"/>
          </a:xfrm>
          <a:prstGeom prst="rect">
            <a:avLst/>
          </a:prstGeom>
          <a:solidFill>
            <a:schemeClr val="bg1">
              <a:lumMod val="50000"/>
              <a:alpha val="3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600" b="1" dirty="0">
              <a:solidFill>
                <a:schemeClr val="tx1"/>
              </a:solidFill>
              <a:latin typeface="Georgia" panose="02040502050405020303" pitchFamily="18" charset="0"/>
            </a:endParaRPr>
          </a:p>
        </p:txBody>
      </p:sp>
      <p:sp>
        <p:nvSpPr>
          <p:cNvPr id="3" name="Slide Number Placeholder 2">
            <a:extLst>
              <a:ext uri="{FF2B5EF4-FFF2-40B4-BE49-F238E27FC236}">
                <a16:creationId xmlns:a16="http://schemas.microsoft.com/office/drawing/2014/main" id="{6AE5EE6E-0C21-A1A4-4F73-03999CFEF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9" name="Rectangle 8">
            <a:extLst>
              <a:ext uri="{FF2B5EF4-FFF2-40B4-BE49-F238E27FC236}">
                <a16:creationId xmlns:a16="http://schemas.microsoft.com/office/drawing/2014/main" id="{CF1C8CCB-E0CD-18CA-DE3A-54CD9604EF0D}"/>
              </a:ext>
            </a:extLst>
          </p:cNvPr>
          <p:cNvSpPr/>
          <p:nvPr/>
        </p:nvSpPr>
        <p:spPr>
          <a:xfrm>
            <a:off x="5015059" y="2111605"/>
            <a:ext cx="1734532" cy="1253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200" dirty="0">
                <a:solidFill>
                  <a:schemeClr val="bg1"/>
                </a:solidFill>
              </a:rPr>
              <a:t>4</a:t>
            </a:r>
          </a:p>
        </p:txBody>
      </p:sp>
      <p:cxnSp>
        <p:nvCxnSpPr>
          <p:cNvPr id="11" name="Straight Connector 10">
            <a:extLst>
              <a:ext uri="{FF2B5EF4-FFF2-40B4-BE49-F238E27FC236}">
                <a16:creationId xmlns:a16="http://schemas.microsoft.com/office/drawing/2014/main" id="{624D4D08-348A-1692-D6AE-165FB120B8F2}"/>
              </a:ext>
            </a:extLst>
          </p:cNvPr>
          <p:cNvCxnSpPr/>
          <p:nvPr/>
        </p:nvCxnSpPr>
        <p:spPr>
          <a:xfrm>
            <a:off x="4661553" y="3318236"/>
            <a:ext cx="244154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7C61AF-25B5-F9A2-CC13-C639CA84F7C1}"/>
              </a:ext>
            </a:extLst>
          </p:cNvPr>
          <p:cNvSpPr/>
          <p:nvPr/>
        </p:nvSpPr>
        <p:spPr>
          <a:xfrm>
            <a:off x="3542795" y="3388701"/>
            <a:ext cx="4675694" cy="940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bg1"/>
                </a:solidFill>
                <a:latin typeface="Georgia" panose="02040502050405020303" pitchFamily="18" charset="0"/>
              </a:rPr>
              <a:t>The ‘How’</a:t>
            </a:r>
          </a:p>
        </p:txBody>
      </p:sp>
    </p:spTree>
    <p:extLst>
      <p:ext uri="{BB962C8B-B14F-4D97-AF65-F5344CB8AC3E}">
        <p14:creationId xmlns:p14="http://schemas.microsoft.com/office/powerpoint/2010/main" val="1465543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1312B601-74D5-4529-842A-79B5D1AD1257}" vid="{3DF83A45-BE94-4B01-94A1-C38A7DA6C9D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1325</Words>
  <Application>Microsoft Office PowerPoint</Application>
  <PresentationFormat>Widescreen</PresentationFormat>
  <Paragraphs>174</Paragraphs>
  <Slides>15</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Georgia</vt:lpstr>
      <vt:lpstr>PwC Helvetica Neue</vt:lpstr>
      <vt:lpstr>Tenorite </vt:lpstr>
      <vt:lpstr>Tenorite Bold</vt:lpstr>
      <vt:lpstr>Office Theme</vt:lpstr>
      <vt:lpstr>Custom</vt:lpstr>
      <vt:lpstr>PowerPoint Presentation</vt:lpstr>
      <vt:lpstr>PowerPoint Presentation</vt:lpstr>
      <vt:lpstr>Our problem statement to understand Australia’s Carbon footprint challenge</vt:lpstr>
      <vt:lpstr>PowerPoint Presentation</vt:lpstr>
      <vt:lpstr>What does carbon footprint mean for you</vt:lpstr>
      <vt:lpstr>Track Emissions across Australian states and industries</vt:lpstr>
      <vt:lpstr>PowerPoint Presentation</vt:lpstr>
      <vt:lpstr>Current challenges experienced around the ESG data process across governments and organisation</vt:lpstr>
      <vt:lpstr>PowerPoint Presentation</vt:lpstr>
      <vt:lpstr>Data Approach and Methodology to our ESG problem</vt:lpstr>
      <vt:lpstr>We have utilized AWS Data architecture to develop a single source of truth across ESG data</vt:lpstr>
      <vt:lpstr>We have developed ESG dashboards across Australian states and different industry to provide overview of our impact</vt:lpstr>
      <vt:lpstr>We have developed a proof-of-concept to highlight the key social and green incentive to reducing carbon footprint</vt:lpstr>
      <vt:lpstr>Incentives to reduce GHG emissions</vt:lpstr>
      <vt:lpstr>Decarbonisation strategies</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Saxena (AU)</dc:creator>
  <cp:lastModifiedBy>Utkarsh Saxena (AU)</cp:lastModifiedBy>
  <cp:revision>1</cp:revision>
  <dcterms:created xsi:type="dcterms:W3CDTF">2023-08-19T08:35:14Z</dcterms:created>
  <dcterms:modified xsi:type="dcterms:W3CDTF">2023-08-20T07:27:19Z</dcterms:modified>
</cp:coreProperties>
</file>