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98" r:id="rId3"/>
    <p:sldId id="500" r:id="rId4"/>
    <p:sldId id="501" r:id="rId5"/>
    <p:sldId id="505" r:id="rId6"/>
    <p:sldId id="506" r:id="rId7"/>
    <p:sldId id="532" r:id="rId8"/>
    <p:sldId id="533" r:id="rId9"/>
    <p:sldId id="507" r:id="rId11"/>
    <p:sldId id="528" r:id="rId12"/>
    <p:sldId id="540" r:id="rId13"/>
    <p:sldId id="545" r:id="rId14"/>
    <p:sldId id="529" r:id="rId15"/>
    <p:sldId id="530" r:id="rId16"/>
    <p:sldId id="531" r:id="rId17"/>
    <p:sldId id="53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3D7"/>
    <a:srgbClr val="FFFFFF"/>
    <a:srgbClr val="2E00BB"/>
    <a:srgbClr val="003AA3"/>
    <a:srgbClr val="FF4B4B"/>
    <a:srgbClr val="D8B9BA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6" autoAdjust="0"/>
    <p:restoredTop sz="94578" autoAdjust="0"/>
  </p:normalViewPr>
  <p:slideViewPr>
    <p:cSldViewPr snapToGrid="0">
      <p:cViewPr varScale="1">
        <p:scale>
          <a:sx n="84" d="100"/>
          <a:sy n="8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商务广告，卡贷诱骗，票据推销分布较广，遍布市中心还有外扩；</a:t>
            </a:r>
            <a:r>
              <a:rPr lang="en-US" altLang="zh-CN"/>
              <a:t> </a:t>
            </a:r>
            <a:r>
              <a:rPr lang="zh-CN" altLang="en-US"/>
              <a:t>时间基本遍布在全天，细分还可分为早晨</a:t>
            </a:r>
            <a:r>
              <a:rPr lang="en-US" altLang="zh-CN"/>
              <a:t>7-12</a:t>
            </a:r>
            <a:r>
              <a:rPr lang="zh-CN" altLang="en-US"/>
              <a:t>点一段和</a:t>
            </a:r>
            <a:r>
              <a:rPr lang="en-US" altLang="zh-CN"/>
              <a:t>17-21</a:t>
            </a:r>
            <a:r>
              <a:rPr lang="zh-CN" altLang="en-US"/>
              <a:t>点</a:t>
            </a:r>
            <a:r>
              <a:rPr lang="zh-CN" altLang="en-US"/>
              <a:t>一段；</a:t>
            </a:r>
            <a:endParaRPr lang="zh-CN" altLang="en-US"/>
          </a:p>
          <a:p>
            <a:r>
              <a:rPr lang="zh-CN" altLang="en-US"/>
              <a:t>商务广告数量上较少，基本以聚类分布</a:t>
            </a:r>
            <a:r>
              <a:rPr lang="en-US" altLang="zh-CN"/>
              <a:t>(</a:t>
            </a:r>
            <a:r>
              <a:rPr lang="zh-CN" altLang="en-US"/>
              <a:t>集中于具体镇，村，乡，街道）。因为诈骗相对目标对象更广，人都有贪利的思想，反之，</a:t>
            </a:r>
            <a:r>
              <a:rPr lang="en-US" altLang="zh-CN"/>
              <a:t>1.</a:t>
            </a:r>
            <a:r>
              <a:rPr lang="zh-CN" altLang="en-US"/>
              <a:t>商务广告目标人群有局限性，比如推销购买手机，有手机的就不想买。</a:t>
            </a:r>
            <a:r>
              <a:rPr lang="en-US" altLang="zh-CN"/>
              <a:t>2. </a:t>
            </a:r>
            <a:r>
              <a:rPr lang="zh-CN" altLang="en-US"/>
              <a:t>信息爆炸，人人每天都被各式各样的广告充斥：大街、网络上；不像以前主要广告途径只有电视，报纸，短信等等。所以相对短信发商务广告的收益率不高，</a:t>
            </a:r>
            <a:r>
              <a:rPr lang="zh-CN" altLang="en-US"/>
              <a:t>也会少。</a:t>
            </a:r>
            <a:endParaRPr lang="zh-CN" altLang="en-US"/>
          </a:p>
          <a:p>
            <a:r>
              <a:rPr lang="zh-CN" altLang="en-US"/>
              <a:t>色情诈骗，空间更小局限于</a:t>
            </a:r>
            <a:r>
              <a:rPr lang="en-US" altLang="zh-CN"/>
              <a:t>CBD</a:t>
            </a:r>
            <a:r>
              <a:rPr lang="zh-CN" altLang="en-US"/>
              <a:t>，时间上晚上</a:t>
            </a:r>
            <a:r>
              <a:rPr lang="en-US" altLang="zh-CN"/>
              <a:t>19</a:t>
            </a:r>
            <a:r>
              <a:rPr lang="zh-CN" altLang="en-US"/>
              <a:t>：</a:t>
            </a:r>
            <a:r>
              <a:rPr lang="en-US" altLang="zh-CN"/>
              <a:t>00-02</a:t>
            </a:r>
            <a:r>
              <a:rPr lang="zh-CN" altLang="en-US"/>
              <a:t>：</a:t>
            </a:r>
            <a:r>
              <a:rPr lang="en-US" altLang="zh-CN"/>
              <a:t>00.</a:t>
            </a:r>
            <a:r>
              <a:rPr lang="zh-CN" altLang="en-US"/>
              <a:t>推出</a:t>
            </a:r>
            <a:r>
              <a:rPr lang="en-US" altLang="zh-CN"/>
              <a:t>CBD</a:t>
            </a:r>
            <a:r>
              <a:rPr lang="zh-CN" altLang="en-US"/>
              <a:t>受众更多（更有钱，好宰），且符合晚上多发裸聊、卖淫等违法活动的</a:t>
            </a:r>
            <a:r>
              <a:rPr lang="zh-CN" altLang="en-US"/>
              <a:t>规律。</a:t>
            </a:r>
            <a:endParaRPr lang="zh-CN" altLang="en-US"/>
          </a:p>
          <a:p>
            <a:r>
              <a:rPr lang="zh-CN" altLang="en-US"/>
              <a:t>物理巡视，技术拦截（根据空间分布，以及对应时间）；对应时段发送一些反诈短信（</a:t>
            </a:r>
            <a:r>
              <a:rPr lang="zh-CN" altLang="en-US"/>
              <a:t>对应类别）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206657"/>
            <a:ext cx="2603500" cy="701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91945" y="2035175"/>
            <a:ext cx="8495665" cy="106362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5400">
                <a:latin typeface="Times New Roman" panose="02020603050405020304" charset="0"/>
                <a:cs typeface="Times New Roman" panose="02020603050405020304" charset="0"/>
              </a:rPr>
              <a:t>Final-Work</a:t>
            </a:r>
            <a:r>
              <a:rPr sz="5400">
                <a:latin typeface="Times New Roman" panose="02020603050405020304" charset="0"/>
                <a:cs typeface="Times New Roman" panose="02020603050405020304" charset="0"/>
              </a:rPr>
              <a:t> Presentation</a:t>
            </a:r>
            <a:endParaRPr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548880" y="3648710"/>
            <a:ext cx="3584575" cy="2045970"/>
          </a:xfrm>
        </p:spPr>
        <p:txBody>
          <a:bodyPr>
            <a:noAutofit/>
          </a:bodyPr>
          <a:p>
            <a:endParaRPr lang="en-US" altLang="zh-CN" sz="2200">
              <a:solidFill>
                <a:schemeClr val="bg1"/>
              </a:solidFill>
            </a:endParaRPr>
          </a:p>
          <a:p>
            <a:r>
              <a:rPr lang="en-US" altLang="zh-CN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Presenter: Haotian Wei</a:t>
            </a:r>
            <a:endParaRPr lang="en-US" altLang="zh-CN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Lingzheng Dong</a:t>
            </a:r>
            <a:endParaRPr lang="en-US" altLang="zh-CN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3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Zoneze Li</a:t>
            </a:r>
            <a:endParaRPr lang="en-US" altLang="zh-CN" sz="23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1621155"/>
            <a:ext cx="11868150" cy="430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90740" y="317500"/>
            <a:ext cx="3804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Solving problem</a:t>
            </a:r>
            <a:endParaRPr lang="en-US" altLang="zh-CN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685290"/>
            <a:ext cx="5864225" cy="4249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1705610"/>
            <a:ext cx="5619750" cy="422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6765" y="318135"/>
            <a:ext cx="6134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2012</a:t>
            </a:r>
            <a:r>
              <a:rPr lang="zh-CN" altLang="en-US" sz="3200"/>
              <a:t>上下半年垃圾短信类型统计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22830" y="1216660"/>
            <a:ext cx="2414905" cy="7118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Reflection</a:t>
            </a:r>
            <a:endParaRPr lang="en-US" altLang="zh-CN" sz="4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4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22830" y="2796540"/>
            <a:ext cx="52851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 Labor Division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 Critical Thinking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920865" y="299720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Labor Division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311910" y="2346960"/>
            <a:ext cx="9988550" cy="385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Lingzheng Dong : Text data processing, word cloud format processing and drawing,     </a:t>
            </a:r>
            <a:endParaRPr lang="en-US" altLang="zh-CN"/>
          </a:p>
          <a:p>
            <a:r>
              <a:rPr lang="en-US" altLang="zh-CN"/>
              <a:t>           		   PPT making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Zoneze Li : Radial time format processing and drawing, Themeriver </a:t>
            </a:r>
            <a:r>
              <a:rPr lang="en-US" altLang="zh-CN">
                <a:sym typeface="+mn-ea"/>
              </a:rPr>
              <a:t>format processing 	     and drawing ,PPT making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Haotian Wei :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Times New Roman" panose="02020603050405020304" charset="0"/>
                <a:sym typeface="+mn-ea"/>
              </a:rPr>
              <a:t>Trajectory format processing and drawing, video record, poster making</a:t>
            </a:r>
            <a:endParaRPr lang="en-US" altLang="zh-CN">
              <a:ea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07860" y="31750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Critical Thinking</a:t>
            </a:r>
            <a:endParaRPr lang="en-US" altLang="zh-CN" sz="3200"/>
          </a:p>
          <a:p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643380" y="1292860"/>
            <a:ext cx="890460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Advantage: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Show the spatial and temporal distribution of pseudo base-station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and junk messages clearly.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Disadvantage: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Algorithm needed to be improved.(As to Trajectory chart, Heat 	map)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Format needed to be improved.(A little rough module integration)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Future plans: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If needed, rearrange the format with coherent coding style.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Add more novel elements in the system.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818765"/>
            <a:ext cx="12192000" cy="1063625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en-US" sz="540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683125" y="1998345"/>
            <a:ext cx="7285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1. Data Analysis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Overview and 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System Present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3. Reflection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2455" y="1779270"/>
            <a:ext cx="3583940" cy="1207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Outline</a:t>
            </a:r>
            <a:endParaRPr lang="en-US" altLang="zh-CN" sz="6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42820" y="1210310"/>
            <a:ext cx="6660515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Analysis</a:t>
            </a:r>
            <a:endParaRPr lang="en-US" altLang="zh-CN" sz="4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1600" y="2430780"/>
            <a:ext cx="9365615" cy="3058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1.  Pre-processing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2.  Textdata-processing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3.  Trajectory-processing 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2735" y="280035"/>
            <a:ext cx="5549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Pre-processing</a:t>
            </a:r>
            <a:endParaRPr lang="zh-CN" altLang="en-US" sz="4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0070" y="3130550"/>
            <a:ext cx="5991225" cy="1362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4035" y="1592580"/>
            <a:ext cx="6412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1. Data missing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680335"/>
            <a:ext cx="6000750" cy="219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9060" y="4990465"/>
            <a:ext cx="945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Solution: Judge the length of the content and reject those with missingness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2735" y="280035"/>
            <a:ext cx="5549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Textdata-processing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496060" y="4040505"/>
            <a:ext cx="9523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2. Word2Vec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A neural network model for mapping a word to a vector, representing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the relationship between words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8955" y="3463290"/>
            <a:ext cx="914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96060" y="1993265"/>
            <a:ext cx="919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Words extraction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Given a sentence, we eliminate the stop words including numbers, 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modal particles and punctuation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Use jieba.cut() to cut the sentence into words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2735" y="280035"/>
            <a:ext cx="5549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Textdata-processing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798955" y="3463290"/>
            <a:ext cx="914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630" y="2079625"/>
            <a:ext cx="9523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3. Kmeans clusters for words semantics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Clustering the words into several groups by word vectors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In our data processing, we classify all the words into 8 groups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1630" y="3831590"/>
            <a:ext cx="95237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4. Kmeans clusters for sentence semantics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Clustering the sentence into several groups by words clusters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In our data processing, we classify all the sentence into 4 groups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2735" y="280035"/>
            <a:ext cx="5549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Textdata-processing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798955" y="3463290"/>
            <a:ext cx="914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1630" y="1886585"/>
            <a:ext cx="9523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5. Recogize the kinds of junk messages artificially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- 4 kinds: Commercial Advertisement, Bills Promotion,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    Pornography Fraud, Card Scam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Perniciousness: Increases from first to last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642735" y="280035"/>
            <a:ext cx="5549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Trajectory-processing 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758315" y="2002790"/>
            <a:ext cx="851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84400" y="1992630"/>
            <a:ext cx="853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180" y="1901190"/>
            <a:ext cx="9057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1. P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seudo base-station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finding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Form circles with real base-station as centers and 1500m as radius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Extract positions with higher density than surroundings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7815" y="3924935"/>
            <a:ext cx="93300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2. Daily t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rajectory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 finding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- Taking position, time, content and phone number into considerations.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35355" y="3028950"/>
            <a:ext cx="10321925" cy="2613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600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Overview and System Present</a:t>
            </a:r>
            <a:endParaRPr lang="en-US" altLang="zh-CN" sz="6600" dirty="0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780,&quot;width&quot;:18690}"/>
</p:tagLst>
</file>

<file path=ppt/tags/tag2.xml><?xml version="1.0" encoding="utf-8"?>
<p:tagLst xmlns:p="http://schemas.openxmlformats.org/presentationml/2006/main">
  <p:tag name="COMMONDATA" val="eyJoZGlkIjoiYWM5ZTc0MDY4ZGY5ZjBkMjFkZjQ5YmY1MjdhODJlMmUifQ=="/>
  <p:tag name="KSO_WPP_MARK_KEY" val="9450c9e7-e9a7-4875-b732-f8b98c7df1ec"/>
</p:tagLst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>宽屏</PresentationFormat>
  <Paragraphs>108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Office 主题​​</vt:lpstr>
      <vt:lpstr>	Final-Work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WPS_1598794353</cp:lastModifiedBy>
  <cp:revision>131</cp:revision>
  <dcterms:created xsi:type="dcterms:W3CDTF">2019-02-23T16:09:00Z</dcterms:created>
  <dcterms:modified xsi:type="dcterms:W3CDTF">2022-12-06T05:30:26Z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80B76266CAF048D0B180BD7250798C20</vt:lpwstr>
  </property>
</Properties>
</file>