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  <a:srgbClr val="221A00"/>
    <a:srgbClr val="362900"/>
    <a:srgbClr val="483700"/>
    <a:srgbClr val="2B868D"/>
    <a:srgbClr val="30A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9450-1491-406E-B639-414F150A4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325B6-C211-41AA-892A-7419EA697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0FD8C-C14F-4A95-954A-D2756649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9357E-41B0-40DD-9DB9-DD93D1E0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0D1A-9214-44ED-89DC-18F882BF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3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5EF6-056D-4301-BC9C-22DD7369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EFD55-2C4F-486C-B5E0-F67FE404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5F94A-6A96-4108-80F4-E38DDF0B1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1925-2440-4661-919F-5F12C8DC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970F-DF88-497A-AC02-473E7F94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8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7640E-1D72-47C3-8FA0-8022801E1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5B66C-0E0F-4301-BAE6-7B18C8637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C5C7-AB7F-403D-B2E1-34D6E2AE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A08A-A78A-4C5E-AD9F-7967B6CE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BF2C-C581-4722-B53C-26135E3C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0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A854-5EA7-43B8-8F39-2A0DBC80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C824A-0E3E-4743-B52E-7DFD95D7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76313-D216-4213-B920-C4B32CF6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A472-914E-4EE6-A911-AA76E157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D23D-FB0F-407C-98F9-5CC3D12E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7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8997-D319-4592-B1C5-07732BC0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59F36-FE70-4083-BDA9-7E8A9DF47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6060F-F1F4-4A2B-9A32-D44EC39EB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71450-7D06-4502-BEEE-046CF7E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E53A0-C875-4480-992E-19B20A21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5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5065-AD23-4DF7-82BD-9FE6B2F24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C1DB8-7487-426C-B318-DC6D0782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41D53-A70B-4047-9B44-ACC43D08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BB191-6CEC-42E5-9254-B5AF09E3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B7388-54C8-4426-B953-7C283174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93727-6444-4699-9015-2A7FC2DC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4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1800-9BD6-4491-9B09-107A81D2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47BD4-676A-4AD8-AE13-806F8278A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D3DFE-B60D-4140-92F9-884C798C1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AEF4D-83DC-48D0-88B1-D106B9D95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DA1B5-A9F7-451A-8689-A5EE3CC80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53728D-BB25-4364-9823-9393C68B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E46E3-2DB1-4BD7-9410-4A01977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07F2D-84B7-4A79-9D62-00155870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8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FED4-5A69-4665-A928-625549CB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AC01F-4936-4849-A5CE-D7B814B0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78919-9E5B-45AB-98D2-616F6CCA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462EF-FBF6-4D61-B56E-C2BBFD4A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9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F9855-B3C7-4E60-B623-1AFAF79E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72E98-8641-4211-A7F8-F5FE3F3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10723-1296-4DA6-A20D-38F29A87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3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4F3C-C274-4422-B1C8-F9770B21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071DB-D297-4B44-B27A-6235B1B5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0C6F1-4D12-42F6-B634-B27594DDD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4EE4-8E6A-4455-B2E1-F13F95E0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CF94-A80B-4E70-9BE8-B39F034D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D7664-34F3-47A7-96D0-ACE365E9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3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94BC-E97B-4A4E-90BF-A8764A10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4FA74-2D97-4149-930B-15BE0023C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91AA1-F99F-4B08-9E44-96CA7D17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FAFD3-6F82-4655-AB70-1DDB5836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B306F-8A35-43B8-9ED5-22DFA3A7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B9F67-9056-4175-A47B-5BC7AAB8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4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F3BBF-B414-49C2-A889-39550F71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FC8C-6192-4F37-AB14-0FF4B843B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578B-3343-4FBF-ADC6-EF5CF0582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B6EA-799C-47DE-AD4B-00C1A6C1BFA9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E593-20D3-4347-8EC0-8841F7B00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A42A-057E-4D65-AA98-75985628D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BBFDB-CB37-4412-9EB8-02C855E58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5878-08FC-4155-9AA0-34D954821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17" y="803325"/>
            <a:ext cx="5609220" cy="20559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1400" b="1" dirty="0"/>
            </a:br>
            <a:br>
              <a:rPr lang="en-US" sz="4000" b="1" dirty="0"/>
            </a:br>
            <a:r>
              <a:rPr lang="en-US" sz="4000" b="1" dirty="0"/>
              <a:t>Nashville Davidson County Traffic Accidents</a:t>
            </a:r>
            <a:br>
              <a:rPr lang="en-US" sz="4000" b="1" dirty="0"/>
            </a:br>
            <a:r>
              <a:rPr lang="en-US" sz="4000" b="1" dirty="0"/>
              <a:t>2015 – 2019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29013-5968-444B-861D-661CA4B8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5652" y="5147825"/>
            <a:ext cx="3782923" cy="1380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/>
              <a:t>Presented by</a:t>
            </a:r>
          </a:p>
          <a:p>
            <a:pPr algn="r"/>
            <a:r>
              <a:rPr lang="en-US" dirty="0"/>
              <a:t>Christina Hmun</a:t>
            </a:r>
            <a:br>
              <a:rPr lang="en-US" dirty="0"/>
            </a:br>
            <a:r>
              <a:rPr lang="en-US" dirty="0"/>
              <a:t>NSS Data Analytic Cohort 2</a:t>
            </a:r>
          </a:p>
          <a:p>
            <a:pPr indent="-228600" algn="r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952205D3-64EE-4F2D-A3D4-14539F610D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1" r="3" b="12534"/>
          <a:stretch/>
        </p:blipFill>
        <p:spPr>
          <a:xfrm>
            <a:off x="6750141" y="-2"/>
            <a:ext cx="5441859" cy="565494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4101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429013-5968-444B-861D-661CA4B8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057" y="1565366"/>
            <a:ext cx="8798560" cy="248412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Yearly, Monthly, Daily Traffic Crash</a:t>
            </a:r>
          </a:p>
          <a:p>
            <a:pPr algn="l">
              <a:lnSpc>
                <a:spcPct val="60000"/>
              </a:lnSpc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Number of Injury and Fatality </a:t>
            </a:r>
          </a:p>
          <a:p>
            <a:pPr algn="l">
              <a:lnSpc>
                <a:spcPct val="60000"/>
              </a:lnSpc>
            </a:pPr>
            <a:endParaRPr lang="en-US" sz="4000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  <a:ea typeface="Verdana" panose="020B0604030504040204" pitchFamily="34" charset="0"/>
                <a:cs typeface="Tahoma" panose="020B0604030504040204" pitchFamily="34" charset="0"/>
              </a:rPr>
              <a:t>Hit and Run, Property Damage involved</a:t>
            </a:r>
          </a:p>
          <a:p>
            <a:pPr algn="l">
              <a:lnSpc>
                <a:spcPct val="60000"/>
              </a:lnSpc>
            </a:pPr>
            <a:endParaRPr lang="en-US" sz="4000" b="1" dirty="0">
              <a:solidFill>
                <a:schemeClr val="bg1"/>
              </a:solidFill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E52E-5803-402C-B49B-C129F1D8C739}"/>
              </a:ext>
            </a:extLst>
          </p:cNvPr>
          <p:cNvSpPr txBox="1"/>
          <p:nvPr/>
        </p:nvSpPr>
        <p:spPr>
          <a:xfrm>
            <a:off x="500744" y="511629"/>
            <a:ext cx="6487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dirty="0">
                <a:solidFill>
                  <a:prstClr val="white"/>
                </a:solidFill>
                <a:latin typeface="Calibri Light" panose="020F0302020204030204"/>
              </a:rPr>
              <a:t>What are the Questions?</a:t>
            </a:r>
          </a:p>
        </p:txBody>
      </p:sp>
    </p:spTree>
    <p:extLst>
      <p:ext uri="{BB962C8B-B14F-4D97-AF65-F5344CB8AC3E}">
        <p14:creationId xmlns:p14="http://schemas.microsoft.com/office/powerpoint/2010/main" val="5884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429013-5968-444B-861D-661CA4B86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1" y="619125"/>
            <a:ext cx="11820524" cy="532447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Tools: Python, Excel, and Tableau</a:t>
            </a:r>
          </a:p>
          <a:p>
            <a:pPr algn="l">
              <a:lnSpc>
                <a:spcPct val="60000"/>
              </a:lnSpc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Data Source:</a:t>
            </a:r>
          </a:p>
          <a:p>
            <a:pPr algn="l">
              <a:lnSpc>
                <a:spcPct val="60000"/>
              </a:lnSpc>
            </a:pPr>
            <a:endParaRPr lang="en-US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https://data.nashville.gov/Police/Traffic-Accidents-2019-/abyc-w6mc</a:t>
            </a: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https://data.nashville.gov/Police/Traffic-Accidents-2018-/8kay-6qhc</a:t>
            </a: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https://data.nashville.gov/Police/Traffic-Accidents-2017-/v6ss-vxgd</a:t>
            </a: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https://data.nashville.gov/Police/Traffic-Accidents-2016-/p8j3-w8wi</a:t>
            </a: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https://data.nashville.gov/Police/Traffic-Accidents-2015-/usum-h3s3</a:t>
            </a:r>
          </a:p>
          <a:p>
            <a:pPr marL="800100" lvl="1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Tahoma" panose="020B0604030504040204" pitchFamily="34" charset="0"/>
              </a:rPr>
              <a:t>https://www.tn.gov/tdot/long-range-planning-home/longrange-road-inventory/longrange-road-inventory-highway-performance-monitoring-system.html</a:t>
            </a:r>
          </a:p>
          <a:p>
            <a:pPr algn="l">
              <a:lnSpc>
                <a:spcPct val="60000"/>
              </a:lnSpc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60000"/>
              </a:lnSpc>
            </a:pPr>
            <a:endParaRPr lang="en-US" b="1" dirty="0">
              <a:solidFill>
                <a:schemeClr val="bg1"/>
              </a:solidFill>
              <a:ea typeface="Verdan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l">
              <a:lnSpc>
                <a:spcPct val="60000"/>
              </a:lnSpc>
              <a:buFont typeface="Wingdings" panose="05000000000000000000" pitchFamily="2" charset="2"/>
              <a:buChar char="§"/>
            </a:pPr>
            <a:endParaRPr lang="en-US" sz="4000" b="1" dirty="0">
              <a:solidFill>
                <a:schemeClr val="bg1"/>
              </a:solidFill>
              <a:latin typeface="+mj-lt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62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121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  Nashville Davidson County Traffic Accidents 2015 – 2019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Nashville Davidson County Traffic Accidents 2015 – 2019</dc:title>
  <dc:creator>Christina Hmun</dc:creator>
  <cp:lastModifiedBy>Christina Hmun</cp:lastModifiedBy>
  <cp:revision>8</cp:revision>
  <dcterms:created xsi:type="dcterms:W3CDTF">2020-06-17T19:49:34Z</dcterms:created>
  <dcterms:modified xsi:type="dcterms:W3CDTF">2020-06-20T17:51:01Z</dcterms:modified>
</cp:coreProperties>
</file>