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21A00"/>
    <a:srgbClr val="362900"/>
    <a:srgbClr val="483700"/>
    <a:srgbClr val="2B868D"/>
    <a:srgbClr val="30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450-1491-406E-B639-414F150A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325B6-C211-41AA-892A-7419EA69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FD8C-C14F-4A95-954A-D275664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357E-41B0-40DD-9DB9-DD93D1E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0D1A-9214-44ED-89DC-18F882BF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5EF6-056D-4301-BC9C-22DD7369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EFD55-2C4F-486C-B5E0-F67FE404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F94A-6A96-4108-80F4-E38DDF0B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1925-2440-4661-919F-5F12C8D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970F-DF88-497A-AC02-473E7F9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640E-1D72-47C3-8FA0-8022801E1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B66C-0E0F-4301-BAE6-7B18C8637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C5C7-AB7F-403D-B2E1-34D6E2AE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A08A-A78A-4C5E-AD9F-7967B6CE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BF2C-C581-4722-B53C-26135E3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854-5EA7-43B8-8F39-2A0DBC8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24A-0E3E-4743-B52E-7DFD95D7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6313-D216-4213-B920-C4B32CF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472-914E-4EE6-A911-AA76E157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D23D-FB0F-407C-98F9-5CC3D12E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8997-D319-4592-B1C5-07732BC0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9F36-FE70-4083-BDA9-7E8A9DF4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060F-F1F4-4A2B-9A32-D44EC3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1450-7D06-4502-BEEE-046CF7E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53A0-C875-4480-992E-19B20A21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065-AD23-4DF7-82BD-9FE6B2F2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1DB8-7487-426C-B318-DC6D0782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41D53-A70B-4047-9B44-ACC43D08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B191-6CEC-42E5-9254-B5AF09E3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7388-54C8-4426-B953-7C28317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3727-6444-4699-9015-2A7FC2D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800-9BD6-4491-9B09-107A81D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7BD4-676A-4AD8-AE13-806F8278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DFE-B60D-4140-92F9-884C798C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EF4D-83DC-48D0-88B1-D106B9D95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1B5-A9F7-451A-8689-A5EE3CC80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728D-BB25-4364-9823-9393C68B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46E3-2DB1-4BD7-9410-4A01977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07F2D-84B7-4A79-9D62-00155870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ED4-5A69-4665-A928-625549C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C01F-4936-4849-A5CE-D7B814B0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78919-9E5B-45AB-98D2-616F6CCA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62EF-FBF6-4D61-B56E-C2BBFD4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9855-B3C7-4E60-B623-1AFAF79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72E98-8641-4211-A7F8-F5FE3F3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0723-1296-4DA6-A20D-38F29A87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F3C-C274-4422-B1C8-F9770B2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1DB-D297-4B44-B27A-6235B1B5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C6F1-4D12-42F6-B634-B27594DD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4EE4-8E6A-4455-B2E1-F13F95E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CF94-A80B-4E70-9BE8-B39F034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7664-34F3-47A7-96D0-ACE365E9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94BC-E97B-4A4E-90BF-A8764A1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4FA74-2D97-4149-930B-15BE0023C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1AA1-F99F-4B08-9E44-96CA7D17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AFD3-6F82-4655-AB70-1DDB5836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306F-8A35-43B8-9ED5-22DFA3A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9F67-9056-4175-A47B-5BC7AAB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F3BBF-B414-49C2-A889-39550F71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FC8C-6192-4F37-AB14-0FF4B843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578B-3343-4FBF-ADC6-EF5CF0582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B6EA-799C-47DE-AD4B-00C1A6C1BFA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E593-20D3-4347-8EC0-8841F7B00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A42A-057E-4D65-AA98-75985628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878-08FC-4155-9AA0-34D95482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17" y="803325"/>
            <a:ext cx="5609220" cy="20559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400" b="1" dirty="0"/>
            </a:br>
            <a:br>
              <a:rPr lang="en-US" sz="4000" b="1" dirty="0"/>
            </a:br>
            <a:r>
              <a:rPr lang="en-US" sz="4000" b="1" dirty="0"/>
              <a:t>Nashville Davidson County Traffic Accidents</a:t>
            </a:r>
            <a:br>
              <a:rPr lang="en-US" sz="4000" b="1" dirty="0"/>
            </a:br>
            <a:r>
              <a:rPr lang="en-US" sz="4000" b="1" dirty="0"/>
              <a:t>2015 – 2019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252" y="5147825"/>
            <a:ext cx="5314543" cy="13808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Christina Hmun</a:t>
            </a:r>
            <a:br>
              <a:rPr lang="en-US" dirty="0"/>
            </a:br>
            <a:r>
              <a:rPr lang="en-US" dirty="0"/>
              <a:t>NSS Data Analytic Cohort 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52205D3-64EE-4F2D-A3D4-14539F61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1" r="3" b="12534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10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4880"/>
            <a:ext cx="8798560" cy="24841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Yearly, Monthly, Daily Traffic Crash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Hit and Run, Property Damage involved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Number of Injury and Fatality </a:t>
            </a:r>
          </a:p>
        </p:txBody>
      </p:sp>
    </p:spTree>
    <p:extLst>
      <p:ext uri="{BB962C8B-B14F-4D97-AF65-F5344CB8AC3E}">
        <p14:creationId xmlns:p14="http://schemas.microsoft.com/office/powerpoint/2010/main" val="5884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  Nashville Davidson County Traffic Accidents 2015 – 2019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Nashville Davidson County Traffic Accidents 2015 – 2019 </dc:title>
  <dc:creator>Christina Hmun</dc:creator>
  <cp:lastModifiedBy>Christina Hmun</cp:lastModifiedBy>
  <cp:revision>2</cp:revision>
  <dcterms:created xsi:type="dcterms:W3CDTF">2020-06-17T19:49:34Z</dcterms:created>
  <dcterms:modified xsi:type="dcterms:W3CDTF">2020-06-17T20:25:20Z</dcterms:modified>
</cp:coreProperties>
</file>