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B053B6-BCE7-2C15-23F5-38361D3F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BF9C84C-6698-AE60-BF63-E1C0C9136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62BEE34-EF2B-1145-0D62-285BAE24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7012-F654-4101-95BA-DC6FBC694CB4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0338FAF-9CE4-2CF2-6AE1-5C1516B3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C28767B-CFB7-315B-F011-49C0589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24CF-7A6D-4C7D-A469-80C500E8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BA1191-1AAE-5A02-3CCB-4B4D250F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98113672-AEA7-CC6A-CF4D-BBD3714E2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CF2E523-DC95-4C16-6228-AC0DEF18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7012-F654-4101-95BA-DC6FBC694CB4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48A69CC-37CA-2BA7-8426-6ED3B6E3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222D051-31F7-002F-9BAD-093F0C6E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24CF-7A6D-4C7D-A469-80C500E8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B68361F4-0B5B-AAB6-7942-6FA5E00C4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3854CDE9-0268-4816-EF92-FA3642020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7094F8B-AC51-8FF5-6D6E-EEA555C9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7012-F654-4101-95BA-DC6FBC694CB4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3E7CBA0-63E9-C79B-EF5D-8A79FB98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A4A2830-5EC0-5C17-9C89-6008F66D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24CF-7A6D-4C7D-A469-80C500E8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5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556F0E6-D0F2-7677-4B50-BEEB8AFF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F4A39CE-A455-C6D1-1C22-7C98348C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F1B5CCE-877A-7022-A8D9-CB8D0A7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7012-F654-4101-95BA-DC6FBC694CB4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DBA4E4F-6300-80C8-AF5D-C9CEA48B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3FC3BDC-7045-EA41-03C1-363BF843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24CF-7A6D-4C7D-A469-80C500E8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1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4B3DB7-C92D-0619-D6FB-E53D67BE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4FE1CC9-8493-3C1C-7FC6-60297F16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BC32580-E00C-43BE-A24E-0FCFAFFA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7012-F654-4101-95BA-DC6FBC694CB4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844C8E2-9FD3-18E7-8327-5DD00983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C22126C-E76E-B4FB-020B-12254649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24CF-7A6D-4C7D-A469-80C500E8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1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54F7E31-E83D-BFF0-B05E-D846BA47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D65EF02-2DB7-18FE-6523-B9D492891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44E6C89-0CAB-0556-99CF-488635F4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F038E67-06AD-F0CB-A22C-FE91CFBD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7012-F654-4101-95BA-DC6FBC694CB4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B34325D-38B9-03CA-8E12-1AB68207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C11AC83A-6D5A-D9AF-BE13-FB995831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24CF-7A6D-4C7D-A469-80C500E8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3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549FA5-39B1-DBEB-CFED-DBD5D963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0086503-4C67-C18F-2EC1-E2E3FB2F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800AF2F-D73E-B9C1-D3AE-851C27838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7F17A0DB-B76C-7265-7125-AD4CF2783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48A6377A-F838-DAAB-D8CA-0C95F95A0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C83A8F71-42AF-8C6F-CF65-F44B6A69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7012-F654-4101-95BA-DC6FBC694CB4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22D74587-D247-D099-946D-C591B8CB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75823297-1FE9-B613-5B92-6F5F0C51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24CF-7A6D-4C7D-A469-80C500E8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1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5902D84-C954-ADE2-B992-4501C806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4521FDA1-8675-5EF0-7D82-60674C04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7012-F654-4101-95BA-DC6FBC694CB4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44AA6BC8-2788-FE6E-ABE6-1C5B0E9F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DEC9CF49-1A63-44CA-0FC4-97EA3F66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24CF-7A6D-4C7D-A469-80C500E8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3EF22518-613E-C349-2E6B-B9E654DC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7012-F654-4101-95BA-DC6FBC694CB4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121493AD-E5B1-69A9-E009-5F6EEBD7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34748DE7-4392-716E-94CD-88E3A3DE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24CF-7A6D-4C7D-A469-80C500E8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9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4E963B-5E66-27C9-E746-F97B778A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B0B6E51-669C-5C8E-23D3-9AA133ED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F8FFDDE-0118-CAA9-0A1B-ED40A1DFB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EC56EE39-A54F-8934-144A-E777F6A9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7012-F654-4101-95BA-DC6FBC694CB4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5358378-4F12-B658-D368-06C7852C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73712366-7C88-22A3-F9CF-941EA443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24CF-7A6D-4C7D-A469-80C500E8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8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17CF97-97BB-496D-D30C-84429347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66FCCE3A-7094-355F-FA09-581DE3987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7F31D579-8761-6D70-281F-8BC78D5A6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1A6A45E4-68AA-5516-F735-D373D214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7012-F654-4101-95BA-DC6FBC694CB4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B4D022D8-60D4-C2EA-72B4-AEED8D76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41A63D04-B1FB-3CF1-B6F0-CB19F65C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24CF-7A6D-4C7D-A469-80C500E8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2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6B6242CE-ED73-6867-5178-B043B6A8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D89AE6F-CB45-BC61-C09F-2812E276B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374851F-9332-25B7-0D82-94C256E97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27012-F654-4101-95BA-DC6FBC694CB4}" type="datetimeFigureOut">
              <a:rPr lang="en-US" smtClean="0"/>
              <a:t>02-May-23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72D73DF-605B-9469-E992-CE688BFFC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693E7BD-28B3-1AB3-AB02-FD054815F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24CF-7A6D-4C7D-A469-80C500E8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6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C2254CE9-58BA-B3EB-98CB-D47AE5ABD4E2}"/>
              </a:ext>
            </a:extLst>
          </p:cNvPr>
          <p:cNvSpPr/>
          <p:nvPr/>
        </p:nvSpPr>
        <p:spPr>
          <a:xfrm>
            <a:off x="471550" y="431695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rPr>
              <a:t>Greenhouse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system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BBA8763F-F961-6CBA-11B7-48BF45AAB41C}"/>
              </a:ext>
            </a:extLst>
          </p:cNvPr>
          <p:cNvSpPr txBox="1"/>
          <p:nvPr/>
        </p:nvSpPr>
        <p:spPr>
          <a:xfrm>
            <a:off x="471550" y="2979225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</a:rPr>
              <a:t>НП "</a:t>
            </a:r>
            <a:r>
              <a:rPr lang="en-US" sz="2200" b="1" dirty="0" err="1">
                <a:effectLst/>
              </a:rPr>
              <a:t>Обучение</a:t>
            </a:r>
            <a:r>
              <a:rPr lang="en-US" sz="2200" b="1" dirty="0">
                <a:effectLst/>
              </a:rPr>
              <a:t> </a:t>
            </a:r>
            <a:r>
              <a:rPr lang="en-US" sz="2200" b="1" dirty="0" err="1">
                <a:effectLst/>
              </a:rPr>
              <a:t>за</a:t>
            </a:r>
            <a:r>
              <a:rPr lang="en-US" sz="2200" b="1" dirty="0">
                <a:effectLst/>
              </a:rPr>
              <a:t> ИТ </a:t>
            </a:r>
            <a:r>
              <a:rPr lang="en-US" sz="2200" b="1" dirty="0" err="1">
                <a:effectLst/>
              </a:rPr>
              <a:t>кариера</a:t>
            </a:r>
            <a:r>
              <a:rPr lang="en-US" sz="2200" b="1" dirty="0">
                <a:effectLst/>
              </a:rPr>
              <a:t>“</a:t>
            </a:r>
            <a:endParaRPr lang="en-US" sz="2200" b="1" dirty="0"/>
          </a:p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effectLst/>
              </a:rPr>
              <a:t>Изготвил</a:t>
            </a:r>
            <a:r>
              <a:rPr lang="en-US" sz="2200" b="1" dirty="0">
                <a:effectLst/>
              </a:rPr>
              <a:t>: Кристиян Калеканов</a:t>
            </a:r>
          </a:p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effectLst/>
              </a:rPr>
              <a:t>Хасково</a:t>
            </a:r>
            <a:r>
              <a:rPr lang="en-US" sz="2200" b="1" dirty="0">
                <a:effectLst/>
              </a:rPr>
              <a:t> 2023г.</a:t>
            </a:r>
          </a:p>
        </p:txBody>
      </p:sp>
      <p:pic>
        <p:nvPicPr>
          <p:cNvPr id="6" name="Картина 5" descr="Картина, която съдържа трева, на от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B60BCD2F-18A8-76FA-86FB-E1082DD1E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4" r="1815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346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3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Картина 14" descr="Картина, която съдържа текст, игра, контролер, отдалечен&#10;&#10;Описанието е генерирано автоматично">
            <a:extLst>
              <a:ext uri="{FF2B5EF4-FFF2-40B4-BE49-F238E27FC236}">
                <a16:creationId xmlns:a16="http://schemas.microsoft.com/office/drawing/2014/main" id="{1F55A450-784F-F5D0-FD6C-A6556A5A3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97" y="165871"/>
            <a:ext cx="1065150" cy="2353922"/>
          </a:xfrm>
          <a:prstGeom prst="rect">
            <a:avLst/>
          </a:prstGeom>
        </p:spPr>
      </p:pic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D2E72DBE-08CF-7494-6F54-752AAFDBCFE2}"/>
              </a:ext>
            </a:extLst>
          </p:cNvPr>
          <p:cNvSpPr txBox="1"/>
          <p:nvPr/>
        </p:nvSpPr>
        <p:spPr>
          <a:xfrm>
            <a:off x="6657715" y="2990818"/>
            <a:ext cx="4195675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Целта на този проект е да симулира автоматизирана система за оранжерия. Благодарение на нея не е нужна намесата и ангажирането на хора по отношение на напояването и отоплението. Системата разполага със сензори за влажност на почвата и температурата, чрез които преценява как да промени условията в съоръженията.</a:t>
            </a:r>
          </a:p>
        </p:txBody>
      </p:sp>
      <p:pic>
        <p:nvPicPr>
          <p:cNvPr id="13" name="Картина 12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05DD235D-E17B-9C0A-65C5-D08331294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84" y="3684772"/>
            <a:ext cx="1938290" cy="2752751"/>
          </a:xfrm>
          <a:prstGeom prst="rect">
            <a:avLst/>
          </a:prstGeom>
        </p:spPr>
      </p:pic>
      <p:sp>
        <p:nvSpPr>
          <p:cNvPr id="4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5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cap="none" spc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Блок схема:</a:t>
            </a:r>
          </a:p>
        </p:txBody>
      </p:sp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208403" y="961812"/>
            <a:ext cx="684859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9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66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Електрическа схема: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441122" y="961812"/>
            <a:ext cx="638315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3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42" y="643466"/>
            <a:ext cx="5709573" cy="5566833"/>
          </a:xfrm>
          <a:prstGeom prst="rect">
            <a:avLst/>
          </a:prstGeom>
        </p:spPr>
      </p:pic>
      <p:grpSp>
        <p:nvGrpSpPr>
          <p:cNvPr id="16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39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Малко</a:t>
            </a:r>
            <a:r>
              <a:rPr lang="en-US" sz="4400" b="1" kern="1200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bg-BG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с</a:t>
            </a:r>
            <a:r>
              <a:rPr lang="en-US" sz="4400" b="1" kern="1200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орс</a:t>
            </a:r>
            <a:endParaRPr lang="en-US" sz="4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код</a:t>
            </a:r>
            <a:r>
              <a:rPr lang="en-US" sz="4400" b="1" kern="1200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#include &lt;LiquidCrystal_I2C.h&gt;</a:t>
            </a: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     LiquidCrystal_I2C lcd(0x26, 16, 2);</a:t>
            </a: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    </a:t>
            </a:r>
            <a:r>
              <a:rPr lang="en-US" sz="1500" dirty="0" err="1"/>
              <a:t>Включва</a:t>
            </a:r>
            <a:r>
              <a:rPr lang="en-US" sz="1500" dirty="0"/>
              <a:t> </a:t>
            </a:r>
            <a:r>
              <a:rPr lang="en-US" sz="1500" dirty="0" err="1"/>
              <a:t>се</a:t>
            </a:r>
            <a:r>
              <a:rPr lang="en-US" sz="1500" dirty="0"/>
              <a:t> </a:t>
            </a:r>
            <a:r>
              <a:rPr lang="en-US" sz="1500" dirty="0" err="1"/>
              <a:t>библиотеката</a:t>
            </a:r>
            <a:r>
              <a:rPr lang="en-US" sz="1500" dirty="0"/>
              <a:t>, </a:t>
            </a:r>
            <a:r>
              <a:rPr lang="en-US" sz="1500" dirty="0" err="1"/>
              <a:t>която</a:t>
            </a:r>
            <a:r>
              <a:rPr lang="en-US" sz="1500" dirty="0"/>
              <a:t> </a:t>
            </a:r>
            <a:r>
              <a:rPr lang="en-US" sz="1500" dirty="0" err="1"/>
              <a:t>съдържа</a:t>
            </a:r>
            <a:r>
              <a:rPr lang="en-US" sz="1500" dirty="0"/>
              <a:t> </a:t>
            </a:r>
            <a:r>
              <a:rPr lang="en-US" sz="1500" dirty="0" err="1"/>
              <a:t>методи</a:t>
            </a:r>
            <a:r>
              <a:rPr lang="en-US" sz="1500" dirty="0"/>
              <a:t> </a:t>
            </a:r>
            <a:r>
              <a:rPr lang="en-US" sz="1500" dirty="0" err="1"/>
              <a:t>за</a:t>
            </a:r>
            <a:r>
              <a:rPr lang="en-US" sz="1500" dirty="0"/>
              <a:t> LCD(I2C) </a:t>
            </a:r>
            <a:r>
              <a:rPr lang="en-US" sz="1500" dirty="0" err="1"/>
              <a:t>екрана</a:t>
            </a:r>
            <a:r>
              <a:rPr lang="en-US" sz="1500" dirty="0"/>
              <a:t> и </a:t>
            </a:r>
            <a:r>
              <a:rPr lang="en-US" sz="1500" dirty="0" err="1"/>
              <a:t>се</a:t>
            </a:r>
            <a:r>
              <a:rPr lang="en-US" sz="1500" dirty="0"/>
              <a:t>          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    </a:t>
            </a:r>
            <a:r>
              <a:rPr lang="en-US" sz="1500" dirty="0" err="1"/>
              <a:t>създава</a:t>
            </a:r>
            <a:r>
              <a:rPr lang="en-US" sz="1500" dirty="0"/>
              <a:t> </a:t>
            </a:r>
            <a:r>
              <a:rPr lang="en-US" sz="1500" dirty="0" err="1"/>
              <a:t>обект</a:t>
            </a:r>
            <a:r>
              <a:rPr lang="en-US" sz="1500" dirty="0"/>
              <a:t> </a:t>
            </a:r>
            <a:r>
              <a:rPr lang="en-US" sz="1500" dirty="0" err="1"/>
              <a:t>от</a:t>
            </a:r>
            <a:r>
              <a:rPr lang="en-US" sz="1500" dirty="0"/>
              <a:t> </a:t>
            </a:r>
            <a:r>
              <a:rPr lang="en-US" sz="1500" dirty="0" err="1"/>
              <a:t>нея</a:t>
            </a:r>
            <a:r>
              <a:rPr lang="en-US" sz="15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float temp = </a:t>
            </a:r>
            <a:r>
              <a:rPr lang="en-US" sz="1500" b="1" dirty="0" err="1"/>
              <a:t>analogRead</a:t>
            </a:r>
            <a:r>
              <a:rPr lang="en-US" sz="1500" b="1" dirty="0"/>
              <a:t>(A1)* 5 / 1024.0;                    </a:t>
            </a: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     temp = temp - 0.5;                   </a:t>
            </a: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     temp = temp * 100;</a:t>
            </a: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    </a:t>
            </a:r>
            <a:r>
              <a:rPr lang="en-US" sz="1500" dirty="0" err="1"/>
              <a:t>Прилага</a:t>
            </a:r>
            <a:r>
              <a:rPr lang="en-US" sz="1500" dirty="0"/>
              <a:t> </a:t>
            </a:r>
            <a:r>
              <a:rPr lang="en-US" sz="1500" dirty="0" err="1"/>
              <a:t>се</a:t>
            </a:r>
            <a:r>
              <a:rPr lang="en-US" sz="1500" dirty="0"/>
              <a:t> </a:t>
            </a:r>
            <a:r>
              <a:rPr lang="en-US" sz="1500" dirty="0" err="1"/>
              <a:t>формула</a:t>
            </a:r>
            <a:r>
              <a:rPr lang="en-US" sz="1500" dirty="0"/>
              <a:t> </a:t>
            </a:r>
            <a:r>
              <a:rPr lang="en-US" sz="1500" dirty="0" err="1"/>
              <a:t>превръщаща</a:t>
            </a:r>
            <a:r>
              <a:rPr lang="en-US" sz="1500" dirty="0"/>
              <a:t> </a:t>
            </a:r>
            <a:r>
              <a:rPr lang="en-US" sz="1500" dirty="0" err="1"/>
              <a:t>прочетената</a:t>
            </a:r>
            <a:r>
              <a:rPr lang="en-US" sz="1500" dirty="0"/>
              <a:t> </a:t>
            </a:r>
            <a:r>
              <a:rPr lang="en-US" sz="1500" dirty="0" err="1"/>
              <a:t>информация</a:t>
            </a:r>
            <a:r>
              <a:rPr lang="en-US" sz="1500" dirty="0"/>
              <a:t> </a:t>
            </a:r>
            <a:r>
              <a:rPr lang="en-US" sz="1500" dirty="0" err="1"/>
              <a:t>от</a:t>
            </a:r>
            <a:r>
              <a:rPr lang="en-US" sz="1500" dirty="0"/>
              <a:t> </a:t>
            </a:r>
            <a:r>
              <a:rPr lang="en-US" sz="1500" dirty="0" err="1"/>
              <a:t>сензора</a:t>
            </a:r>
            <a:r>
              <a:rPr lang="en-US" sz="1500" dirty="0"/>
              <a:t> в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    </a:t>
            </a:r>
            <a:r>
              <a:rPr lang="en-US" sz="1500" dirty="0" err="1"/>
              <a:t>градуси</a:t>
            </a:r>
            <a:r>
              <a:rPr lang="en-US" sz="15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 err="1"/>
              <a:t>lcd.setCursor</a:t>
            </a:r>
            <a:r>
              <a:rPr lang="en-US" sz="1500" b="1" dirty="0"/>
              <a:t>(10,0);</a:t>
            </a: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     </a:t>
            </a:r>
            <a:r>
              <a:rPr lang="en-US" sz="1500" b="1" dirty="0" err="1"/>
              <a:t>lcd.print</a:t>
            </a:r>
            <a:r>
              <a:rPr lang="en-US" sz="1500" b="1" dirty="0"/>
              <a:t>(moisture);</a:t>
            </a: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     </a:t>
            </a:r>
            <a:r>
              <a:rPr lang="en-US" sz="1500" b="1" dirty="0" err="1"/>
              <a:t>lcd.setCursor</a:t>
            </a:r>
            <a:r>
              <a:rPr lang="en-US" sz="1500" b="1" dirty="0"/>
              <a:t>(6,1);</a:t>
            </a: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     </a:t>
            </a:r>
            <a:r>
              <a:rPr lang="en-US" sz="1500" b="1" dirty="0" err="1"/>
              <a:t>lcd.print</a:t>
            </a:r>
            <a:r>
              <a:rPr lang="en-US" sz="1500" b="1" dirty="0"/>
              <a:t>(temp);</a:t>
            </a: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    </a:t>
            </a:r>
            <a:r>
              <a:rPr lang="en-US" sz="1500" dirty="0" err="1"/>
              <a:t>Принтират</a:t>
            </a:r>
            <a:r>
              <a:rPr lang="en-US" sz="1500" dirty="0"/>
              <a:t> </a:t>
            </a:r>
            <a:r>
              <a:rPr lang="en-US" sz="1500" dirty="0" err="1"/>
              <a:t>се</a:t>
            </a:r>
            <a:r>
              <a:rPr lang="en-US" sz="1500" dirty="0"/>
              <a:t> </a:t>
            </a:r>
            <a:r>
              <a:rPr lang="en-US" sz="1500" dirty="0" err="1"/>
              <a:t>стойностите</a:t>
            </a:r>
            <a:r>
              <a:rPr lang="en-US" sz="1500" dirty="0"/>
              <a:t> </a:t>
            </a:r>
            <a:r>
              <a:rPr lang="en-US" sz="1500" dirty="0" err="1"/>
              <a:t>на</a:t>
            </a:r>
            <a:r>
              <a:rPr lang="en-US" sz="1500" dirty="0"/>
              <a:t> </a:t>
            </a:r>
            <a:r>
              <a:rPr lang="en-US" sz="1500" dirty="0" err="1"/>
              <a:t>темпераурата</a:t>
            </a:r>
            <a:r>
              <a:rPr lang="en-US" sz="1500" dirty="0"/>
              <a:t> и </a:t>
            </a:r>
            <a:r>
              <a:rPr lang="en-US" sz="1500" dirty="0" err="1"/>
              <a:t>влажността</a:t>
            </a:r>
            <a:r>
              <a:rPr lang="en-US" sz="1500" dirty="0"/>
              <a:t> </a:t>
            </a:r>
            <a:r>
              <a:rPr lang="en-US" sz="1500" dirty="0" err="1"/>
              <a:t>на</a:t>
            </a:r>
            <a:r>
              <a:rPr lang="en-US" sz="1500" dirty="0"/>
              <a:t> </a:t>
            </a:r>
            <a:r>
              <a:rPr lang="en-US" sz="1500" dirty="0" err="1"/>
              <a:t>оказаните</a:t>
            </a:r>
            <a:r>
              <a:rPr lang="en-US" sz="1500" dirty="0"/>
              <a:t> </a:t>
            </a:r>
            <a:r>
              <a:rPr lang="en-US" sz="1500" dirty="0" err="1"/>
              <a:t>места</a:t>
            </a:r>
            <a:r>
              <a:rPr lang="en-US" sz="1500" dirty="0"/>
              <a:t> в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    LCD </a:t>
            </a:r>
            <a:r>
              <a:rPr lang="en-US" sz="1500" dirty="0" err="1"/>
              <a:t>екрана</a:t>
            </a:r>
            <a:r>
              <a:rPr lang="en-US" sz="1500" dirty="0"/>
              <a:t>.</a:t>
            </a:r>
            <a:endParaRPr lang="en-US" sz="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358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none" spc="0">
                <a:ln/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Заключение:</a:t>
            </a:r>
          </a:p>
        </p:txBody>
      </p:sp>
      <p:sp>
        <p:nvSpPr>
          <p:cNvPr id="2" name="Rectangle 1"/>
          <p:cNvSpPr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Системата би помогнала за своевременното напояване, охлаждане или затопляне на съоръженията. По този начин не се налага човек да проверява ръчно условият и се избягва възможността от закъснение или грешка, които биха довели до загуби в количеството и качеството на отглежданите растения.</a:t>
            </a:r>
            <a:endParaRPr lang="en-US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1359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253</Words>
  <Application>Microsoft Office PowerPoint</Application>
  <PresentationFormat>Широк екран</PresentationFormat>
  <Paragraphs>32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Кристиян Калеканов 05</dc:creator>
  <cp:lastModifiedBy>Кристиян Калеканов 05</cp:lastModifiedBy>
  <cp:revision>4</cp:revision>
  <dcterms:created xsi:type="dcterms:W3CDTF">2023-05-01T14:21:46Z</dcterms:created>
  <dcterms:modified xsi:type="dcterms:W3CDTF">2023-05-02T20:42:29Z</dcterms:modified>
</cp:coreProperties>
</file>