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8" r:id="rId2"/>
    <p:sldId id="257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9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6D7730-EEB9-4701-A597-978C26BAEDF4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D083A6A-B6E0-48BE-B13F-840A7ADD00D8}">
      <dgm:prSet/>
      <dgm:spPr/>
      <dgm:t>
        <a:bodyPr/>
        <a:lstStyle/>
        <a:p>
          <a:r>
            <a:rPr lang="bg-BG" dirty="0"/>
            <a:t>Цел на проекта:</a:t>
          </a:r>
          <a:endParaRPr lang="en-US" dirty="0"/>
        </a:p>
      </dgm:t>
    </dgm:pt>
    <dgm:pt modelId="{C97225E3-B545-42C2-82BA-AC71D4205971}" type="parTrans" cxnId="{DA6A10C4-D293-42BA-BE68-747884E0710B}">
      <dgm:prSet/>
      <dgm:spPr/>
      <dgm:t>
        <a:bodyPr/>
        <a:lstStyle/>
        <a:p>
          <a:endParaRPr lang="en-US"/>
        </a:p>
      </dgm:t>
    </dgm:pt>
    <dgm:pt modelId="{D0CEC86F-6BD7-49D2-8E1E-576D7A766810}" type="sibTrans" cxnId="{DA6A10C4-D293-42BA-BE68-747884E0710B}">
      <dgm:prSet/>
      <dgm:spPr/>
      <dgm:t>
        <a:bodyPr/>
        <a:lstStyle/>
        <a:p>
          <a:endParaRPr lang="en-US"/>
        </a:p>
      </dgm:t>
    </dgm:pt>
    <dgm:pt modelId="{04784B83-E140-4C94-AFF8-8784B07B0443}">
      <dgm:prSet/>
      <dgm:spPr/>
      <dgm:t>
        <a:bodyPr/>
        <a:lstStyle/>
        <a:p>
          <a:r>
            <a:rPr lang="bg-BG" dirty="0"/>
            <a:t>Целта на този проект е да имитира процесите, които могат да бъдат извършени в една туристическа агенция и чрез код да се автоматизират. Използвайки програмата, човек може да добавя, изтрива, взема и заменя автобуси, шофьори, градове, клиенти и пътувания от базата с данни.</a:t>
          </a:r>
          <a:endParaRPr lang="en-US" dirty="0"/>
        </a:p>
      </dgm:t>
    </dgm:pt>
    <dgm:pt modelId="{B99A8A2B-17C9-4D4C-A3A7-63B98572D81D}" type="parTrans" cxnId="{5B96CD83-B2AD-404B-AF2F-4C36A551BB95}">
      <dgm:prSet/>
      <dgm:spPr/>
      <dgm:t>
        <a:bodyPr/>
        <a:lstStyle/>
        <a:p>
          <a:endParaRPr lang="en-US"/>
        </a:p>
      </dgm:t>
    </dgm:pt>
    <dgm:pt modelId="{38A46FC7-8573-44B8-AF36-92380D409145}" type="sibTrans" cxnId="{5B96CD83-B2AD-404B-AF2F-4C36A551BB95}">
      <dgm:prSet/>
      <dgm:spPr/>
      <dgm:t>
        <a:bodyPr/>
        <a:lstStyle/>
        <a:p>
          <a:endParaRPr lang="en-US"/>
        </a:p>
      </dgm:t>
    </dgm:pt>
    <dgm:pt modelId="{CBDC859C-3244-4CE0-8F6C-49AF00DA9DCA}" type="pres">
      <dgm:prSet presAssocID="{7A6D7730-EEB9-4701-A597-978C26BAEDF4}" presName="Name0" presStyleCnt="0">
        <dgm:presLayoutVars>
          <dgm:dir/>
          <dgm:animLvl val="lvl"/>
          <dgm:resizeHandles val="exact"/>
        </dgm:presLayoutVars>
      </dgm:prSet>
      <dgm:spPr/>
    </dgm:pt>
    <dgm:pt modelId="{241097B3-6CF2-4672-AE7C-D18E8C791FC2}" type="pres">
      <dgm:prSet presAssocID="{04784B83-E140-4C94-AFF8-8784B07B0443}" presName="boxAndChildren" presStyleCnt="0"/>
      <dgm:spPr/>
    </dgm:pt>
    <dgm:pt modelId="{234869AA-666C-4275-85D2-1158CCD7FDD1}" type="pres">
      <dgm:prSet presAssocID="{04784B83-E140-4C94-AFF8-8784B07B0443}" presName="parentTextBox" presStyleLbl="node1" presStyleIdx="0" presStyleCnt="2"/>
      <dgm:spPr/>
    </dgm:pt>
    <dgm:pt modelId="{5B23CD6D-6187-4C88-B075-006EA84B5A7E}" type="pres">
      <dgm:prSet presAssocID="{D0CEC86F-6BD7-49D2-8E1E-576D7A766810}" presName="sp" presStyleCnt="0"/>
      <dgm:spPr/>
    </dgm:pt>
    <dgm:pt modelId="{0BF73726-A579-47FE-B0B6-88B5F65BDC3B}" type="pres">
      <dgm:prSet presAssocID="{FD083A6A-B6E0-48BE-B13F-840A7ADD00D8}" presName="arrowAndChildren" presStyleCnt="0"/>
      <dgm:spPr/>
    </dgm:pt>
    <dgm:pt modelId="{C0BB8A56-2ACF-4F2A-8274-6E9554EF2A23}" type="pres">
      <dgm:prSet presAssocID="{FD083A6A-B6E0-48BE-B13F-840A7ADD00D8}" presName="parentTextArrow" presStyleLbl="node1" presStyleIdx="1" presStyleCnt="2" custLinFactNeighborX="0" custLinFactNeighborY="-39041"/>
      <dgm:spPr/>
    </dgm:pt>
  </dgm:ptLst>
  <dgm:cxnLst>
    <dgm:cxn modelId="{BD65EC3E-9A22-40AF-B690-803430D4F9B3}" type="presOf" srcId="{04784B83-E140-4C94-AFF8-8784B07B0443}" destId="{234869AA-666C-4275-85D2-1158CCD7FDD1}" srcOrd="0" destOrd="0" presId="urn:microsoft.com/office/officeart/2005/8/layout/process4"/>
    <dgm:cxn modelId="{5B96CD83-B2AD-404B-AF2F-4C36A551BB95}" srcId="{7A6D7730-EEB9-4701-A597-978C26BAEDF4}" destId="{04784B83-E140-4C94-AFF8-8784B07B0443}" srcOrd="1" destOrd="0" parTransId="{B99A8A2B-17C9-4D4C-A3A7-63B98572D81D}" sibTransId="{38A46FC7-8573-44B8-AF36-92380D409145}"/>
    <dgm:cxn modelId="{F397A8A0-A1E3-4E16-BD75-C1CED764EBBF}" type="presOf" srcId="{7A6D7730-EEB9-4701-A597-978C26BAEDF4}" destId="{CBDC859C-3244-4CE0-8F6C-49AF00DA9DCA}" srcOrd="0" destOrd="0" presId="urn:microsoft.com/office/officeart/2005/8/layout/process4"/>
    <dgm:cxn modelId="{DA6A10C4-D293-42BA-BE68-747884E0710B}" srcId="{7A6D7730-EEB9-4701-A597-978C26BAEDF4}" destId="{FD083A6A-B6E0-48BE-B13F-840A7ADD00D8}" srcOrd="0" destOrd="0" parTransId="{C97225E3-B545-42C2-82BA-AC71D4205971}" sibTransId="{D0CEC86F-6BD7-49D2-8E1E-576D7A766810}"/>
    <dgm:cxn modelId="{F35419EF-49D1-4C16-BD7F-AA055877D6F1}" type="presOf" srcId="{FD083A6A-B6E0-48BE-B13F-840A7ADD00D8}" destId="{C0BB8A56-2ACF-4F2A-8274-6E9554EF2A23}" srcOrd="0" destOrd="0" presId="urn:microsoft.com/office/officeart/2005/8/layout/process4"/>
    <dgm:cxn modelId="{BE497EF3-6522-4A14-8D6C-12FAA88EA1B6}" type="presParOf" srcId="{CBDC859C-3244-4CE0-8F6C-49AF00DA9DCA}" destId="{241097B3-6CF2-4672-AE7C-D18E8C791FC2}" srcOrd="0" destOrd="0" presId="urn:microsoft.com/office/officeart/2005/8/layout/process4"/>
    <dgm:cxn modelId="{DD091436-2308-4494-A9E6-D1A80ACD3AC6}" type="presParOf" srcId="{241097B3-6CF2-4672-AE7C-D18E8C791FC2}" destId="{234869AA-666C-4275-85D2-1158CCD7FDD1}" srcOrd="0" destOrd="0" presId="urn:microsoft.com/office/officeart/2005/8/layout/process4"/>
    <dgm:cxn modelId="{FF48AA79-ADB7-47F2-9476-07DFA306A16D}" type="presParOf" srcId="{CBDC859C-3244-4CE0-8F6C-49AF00DA9DCA}" destId="{5B23CD6D-6187-4C88-B075-006EA84B5A7E}" srcOrd="1" destOrd="0" presId="urn:microsoft.com/office/officeart/2005/8/layout/process4"/>
    <dgm:cxn modelId="{0D370046-2D4C-4EA9-AB81-7FFBCAB76804}" type="presParOf" srcId="{CBDC859C-3244-4CE0-8F6C-49AF00DA9DCA}" destId="{0BF73726-A579-47FE-B0B6-88B5F65BDC3B}" srcOrd="2" destOrd="0" presId="urn:microsoft.com/office/officeart/2005/8/layout/process4"/>
    <dgm:cxn modelId="{16B52FEF-9C53-45F0-9746-CEDB054BC6FD}" type="presParOf" srcId="{0BF73726-A579-47FE-B0B6-88B5F65BDC3B}" destId="{C0BB8A56-2ACF-4F2A-8274-6E9554EF2A2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009E8E-71F0-48EF-905E-AF093B425A7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4D5BFD-173F-4C56-BFB5-030279F7B43B}">
      <dgm:prSet/>
      <dgm:spPr/>
      <dgm:t>
        <a:bodyPr/>
        <a:lstStyle/>
        <a:p>
          <a:r>
            <a:rPr lang="bg-BG" dirty="0"/>
            <a:t>Разпределение на ролите:</a:t>
          </a:r>
          <a:endParaRPr lang="en-US" dirty="0"/>
        </a:p>
      </dgm:t>
    </dgm:pt>
    <dgm:pt modelId="{6DF15231-965D-4FF3-B9A9-BA15F961D8DA}" type="parTrans" cxnId="{8DBCE16B-B6A4-4586-A039-D1A07A6BB761}">
      <dgm:prSet/>
      <dgm:spPr/>
      <dgm:t>
        <a:bodyPr/>
        <a:lstStyle/>
        <a:p>
          <a:endParaRPr lang="en-US"/>
        </a:p>
      </dgm:t>
    </dgm:pt>
    <dgm:pt modelId="{21D43C88-01C6-451C-9968-6674959A2D32}" type="sibTrans" cxnId="{8DBCE16B-B6A4-4586-A039-D1A07A6BB761}">
      <dgm:prSet/>
      <dgm:spPr/>
      <dgm:t>
        <a:bodyPr/>
        <a:lstStyle/>
        <a:p>
          <a:endParaRPr lang="en-US"/>
        </a:p>
      </dgm:t>
    </dgm:pt>
    <dgm:pt modelId="{CCDD8700-8F97-47A5-B78D-1E95522FC52C}">
      <dgm:prSet/>
      <dgm:spPr/>
      <dgm:t>
        <a:bodyPr/>
        <a:lstStyle/>
        <a:p>
          <a:pPr algn="l"/>
          <a:r>
            <a:rPr lang="bg-BG" dirty="0"/>
            <a:t>Разпределението на задачите ни беше 50</a:t>
          </a:r>
          <a:r>
            <a:rPr lang="en-US" dirty="0"/>
            <a:t>/50,</a:t>
          </a:r>
          <a:r>
            <a:rPr lang="bg-BG" dirty="0"/>
            <a:t> за да няма конфликти, а в случай че работата на единия е по-трудна от на другия, винаги намирахме нещо, което да научим или да оправим по програмата. Пример за това е оправянето на четливостта на кода или хващане на нежелани </a:t>
          </a:r>
          <a:r>
            <a:rPr lang="en-US" dirty="0"/>
            <a:t>Exception-</a:t>
          </a:r>
          <a:r>
            <a:rPr lang="bg-BG" dirty="0"/>
            <a:t>и.</a:t>
          </a:r>
          <a:endParaRPr lang="en-US" dirty="0"/>
        </a:p>
      </dgm:t>
    </dgm:pt>
    <dgm:pt modelId="{4C95D466-17F8-4591-A182-24B99112F686}" type="parTrans" cxnId="{D7463DCC-2EB3-4CB9-AE36-58E7FD8EF5F3}">
      <dgm:prSet/>
      <dgm:spPr/>
      <dgm:t>
        <a:bodyPr/>
        <a:lstStyle/>
        <a:p>
          <a:endParaRPr lang="en-US"/>
        </a:p>
      </dgm:t>
    </dgm:pt>
    <dgm:pt modelId="{59F93064-1C44-4829-BEE3-0537FD4967DC}" type="sibTrans" cxnId="{D7463DCC-2EB3-4CB9-AE36-58E7FD8EF5F3}">
      <dgm:prSet/>
      <dgm:spPr/>
      <dgm:t>
        <a:bodyPr/>
        <a:lstStyle/>
        <a:p>
          <a:endParaRPr lang="en-US"/>
        </a:p>
      </dgm:t>
    </dgm:pt>
    <dgm:pt modelId="{F66545EA-B472-47FB-83BE-3EFB260B9CE2}" type="pres">
      <dgm:prSet presAssocID="{DD009E8E-71F0-48EF-905E-AF093B425A7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9B8B088-34DA-40CF-AA97-705A657612D9}" type="pres">
      <dgm:prSet presAssocID="{594D5BFD-173F-4C56-BFB5-030279F7B43B}" presName="hierRoot1" presStyleCnt="0"/>
      <dgm:spPr/>
    </dgm:pt>
    <dgm:pt modelId="{00EB49DC-1306-4592-A70E-9C175ADC6CE5}" type="pres">
      <dgm:prSet presAssocID="{594D5BFD-173F-4C56-BFB5-030279F7B43B}" presName="composite" presStyleCnt="0"/>
      <dgm:spPr/>
    </dgm:pt>
    <dgm:pt modelId="{2C3C2B82-92FD-40A5-9C44-E21789AFBFD9}" type="pres">
      <dgm:prSet presAssocID="{594D5BFD-173F-4C56-BFB5-030279F7B43B}" presName="background" presStyleLbl="node0" presStyleIdx="0" presStyleCnt="2"/>
      <dgm:spPr/>
    </dgm:pt>
    <dgm:pt modelId="{C199F43C-FCE3-4A3E-84C4-B2C62BD69BD4}" type="pres">
      <dgm:prSet presAssocID="{594D5BFD-173F-4C56-BFB5-030279F7B43B}" presName="text" presStyleLbl="fgAcc0" presStyleIdx="0" presStyleCnt="2">
        <dgm:presLayoutVars>
          <dgm:chPref val="3"/>
        </dgm:presLayoutVars>
      </dgm:prSet>
      <dgm:spPr/>
    </dgm:pt>
    <dgm:pt modelId="{A42ABD7D-DC60-446F-B61F-C589C495F865}" type="pres">
      <dgm:prSet presAssocID="{594D5BFD-173F-4C56-BFB5-030279F7B43B}" presName="hierChild2" presStyleCnt="0"/>
      <dgm:spPr/>
    </dgm:pt>
    <dgm:pt modelId="{CF4E5A0E-9CDB-4B65-8C4E-C76962C3842C}" type="pres">
      <dgm:prSet presAssocID="{CCDD8700-8F97-47A5-B78D-1E95522FC52C}" presName="hierRoot1" presStyleCnt="0"/>
      <dgm:spPr/>
    </dgm:pt>
    <dgm:pt modelId="{EDA47BD6-DBA5-4740-9077-7F1EB6C44603}" type="pres">
      <dgm:prSet presAssocID="{CCDD8700-8F97-47A5-B78D-1E95522FC52C}" presName="composite" presStyleCnt="0"/>
      <dgm:spPr/>
    </dgm:pt>
    <dgm:pt modelId="{0616DB67-6EC7-45D6-9A88-48E203C15BF8}" type="pres">
      <dgm:prSet presAssocID="{CCDD8700-8F97-47A5-B78D-1E95522FC52C}" presName="background" presStyleLbl="node0" presStyleIdx="1" presStyleCnt="2"/>
      <dgm:spPr/>
    </dgm:pt>
    <dgm:pt modelId="{84DD0474-046D-477A-AEEA-0A77C20BC123}" type="pres">
      <dgm:prSet presAssocID="{CCDD8700-8F97-47A5-B78D-1E95522FC52C}" presName="text" presStyleLbl="fgAcc0" presStyleIdx="1" presStyleCnt="2">
        <dgm:presLayoutVars>
          <dgm:chPref val="3"/>
        </dgm:presLayoutVars>
      </dgm:prSet>
      <dgm:spPr/>
    </dgm:pt>
    <dgm:pt modelId="{7AB78331-8DCC-4AF9-8054-239FEF466955}" type="pres">
      <dgm:prSet presAssocID="{CCDD8700-8F97-47A5-B78D-1E95522FC52C}" presName="hierChild2" presStyleCnt="0"/>
      <dgm:spPr/>
    </dgm:pt>
  </dgm:ptLst>
  <dgm:cxnLst>
    <dgm:cxn modelId="{8DBCE16B-B6A4-4586-A039-D1A07A6BB761}" srcId="{DD009E8E-71F0-48EF-905E-AF093B425A79}" destId="{594D5BFD-173F-4C56-BFB5-030279F7B43B}" srcOrd="0" destOrd="0" parTransId="{6DF15231-965D-4FF3-B9A9-BA15F961D8DA}" sibTransId="{21D43C88-01C6-451C-9968-6674959A2D32}"/>
    <dgm:cxn modelId="{020D6C86-DC02-49C8-A2BF-79452062D7E6}" type="presOf" srcId="{594D5BFD-173F-4C56-BFB5-030279F7B43B}" destId="{C199F43C-FCE3-4A3E-84C4-B2C62BD69BD4}" srcOrd="0" destOrd="0" presId="urn:microsoft.com/office/officeart/2005/8/layout/hierarchy1"/>
    <dgm:cxn modelId="{5ED19A8A-DDE2-4147-A273-A0FFD29C39CC}" type="presOf" srcId="{DD009E8E-71F0-48EF-905E-AF093B425A79}" destId="{F66545EA-B472-47FB-83BE-3EFB260B9CE2}" srcOrd="0" destOrd="0" presId="urn:microsoft.com/office/officeart/2005/8/layout/hierarchy1"/>
    <dgm:cxn modelId="{D7463DCC-2EB3-4CB9-AE36-58E7FD8EF5F3}" srcId="{DD009E8E-71F0-48EF-905E-AF093B425A79}" destId="{CCDD8700-8F97-47A5-B78D-1E95522FC52C}" srcOrd="1" destOrd="0" parTransId="{4C95D466-17F8-4591-A182-24B99112F686}" sibTransId="{59F93064-1C44-4829-BEE3-0537FD4967DC}"/>
    <dgm:cxn modelId="{45FF0EE0-04D0-46D4-98A7-119105291441}" type="presOf" srcId="{CCDD8700-8F97-47A5-B78D-1E95522FC52C}" destId="{84DD0474-046D-477A-AEEA-0A77C20BC123}" srcOrd="0" destOrd="0" presId="urn:microsoft.com/office/officeart/2005/8/layout/hierarchy1"/>
    <dgm:cxn modelId="{6DE1649F-0F9D-4965-9B22-CD75AF5CECFA}" type="presParOf" srcId="{F66545EA-B472-47FB-83BE-3EFB260B9CE2}" destId="{F9B8B088-34DA-40CF-AA97-705A657612D9}" srcOrd="0" destOrd="0" presId="urn:microsoft.com/office/officeart/2005/8/layout/hierarchy1"/>
    <dgm:cxn modelId="{254ABE7C-D219-48B8-AC4A-C30B4ACA023C}" type="presParOf" srcId="{F9B8B088-34DA-40CF-AA97-705A657612D9}" destId="{00EB49DC-1306-4592-A70E-9C175ADC6CE5}" srcOrd="0" destOrd="0" presId="urn:microsoft.com/office/officeart/2005/8/layout/hierarchy1"/>
    <dgm:cxn modelId="{694892AF-B5E9-4FF4-9AE8-469576BFF00B}" type="presParOf" srcId="{00EB49DC-1306-4592-A70E-9C175ADC6CE5}" destId="{2C3C2B82-92FD-40A5-9C44-E21789AFBFD9}" srcOrd="0" destOrd="0" presId="urn:microsoft.com/office/officeart/2005/8/layout/hierarchy1"/>
    <dgm:cxn modelId="{C8265982-FA94-4206-8B2F-EC5E7BB07D4E}" type="presParOf" srcId="{00EB49DC-1306-4592-A70E-9C175ADC6CE5}" destId="{C199F43C-FCE3-4A3E-84C4-B2C62BD69BD4}" srcOrd="1" destOrd="0" presId="urn:microsoft.com/office/officeart/2005/8/layout/hierarchy1"/>
    <dgm:cxn modelId="{3DE9D50C-1D6C-4958-AFC0-B687F89E993B}" type="presParOf" srcId="{F9B8B088-34DA-40CF-AA97-705A657612D9}" destId="{A42ABD7D-DC60-446F-B61F-C589C495F865}" srcOrd="1" destOrd="0" presId="urn:microsoft.com/office/officeart/2005/8/layout/hierarchy1"/>
    <dgm:cxn modelId="{91B47178-14FD-4466-A61E-B0E168A52F32}" type="presParOf" srcId="{F66545EA-B472-47FB-83BE-3EFB260B9CE2}" destId="{CF4E5A0E-9CDB-4B65-8C4E-C76962C3842C}" srcOrd="1" destOrd="0" presId="urn:microsoft.com/office/officeart/2005/8/layout/hierarchy1"/>
    <dgm:cxn modelId="{0BE805E7-902F-436F-84CF-174A31CA596B}" type="presParOf" srcId="{CF4E5A0E-9CDB-4B65-8C4E-C76962C3842C}" destId="{EDA47BD6-DBA5-4740-9077-7F1EB6C44603}" srcOrd="0" destOrd="0" presId="urn:microsoft.com/office/officeart/2005/8/layout/hierarchy1"/>
    <dgm:cxn modelId="{6C5EAB60-0B79-4740-88A4-585500EC0B45}" type="presParOf" srcId="{EDA47BD6-DBA5-4740-9077-7F1EB6C44603}" destId="{0616DB67-6EC7-45D6-9A88-48E203C15BF8}" srcOrd="0" destOrd="0" presId="urn:microsoft.com/office/officeart/2005/8/layout/hierarchy1"/>
    <dgm:cxn modelId="{7F24C9ED-A81B-4D4C-9B49-1ECCB23B572A}" type="presParOf" srcId="{EDA47BD6-DBA5-4740-9077-7F1EB6C44603}" destId="{84DD0474-046D-477A-AEEA-0A77C20BC123}" srcOrd="1" destOrd="0" presId="urn:microsoft.com/office/officeart/2005/8/layout/hierarchy1"/>
    <dgm:cxn modelId="{F3444850-3FA3-4B77-9F7A-2E6F0D6C9E0B}" type="presParOf" srcId="{CF4E5A0E-9CDB-4B65-8C4E-C76962C3842C}" destId="{7AB78331-8DCC-4AF9-8054-239FEF46695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F2926F-77A4-468E-8CD8-C52AC583DDC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3CDF48B-59C2-49A6-A519-B01F9AB80023}">
      <dgm:prSet/>
      <dgm:spPr/>
      <dgm:t>
        <a:bodyPr/>
        <a:lstStyle/>
        <a:p>
          <a:r>
            <a:rPr lang="en-US" dirty="0" err="1"/>
            <a:t>Първи</a:t>
          </a:r>
          <a:r>
            <a:rPr lang="en-US" dirty="0"/>
            <a:t> </a:t>
          </a:r>
          <a:r>
            <a:rPr lang="en-US" dirty="0" err="1"/>
            <a:t>етап</a:t>
          </a:r>
          <a:r>
            <a:rPr lang="en-US" dirty="0"/>
            <a:t> – </a:t>
          </a:r>
          <a:r>
            <a:rPr lang="en-US" dirty="0" err="1"/>
            <a:t>първите</a:t>
          </a:r>
          <a:r>
            <a:rPr lang="en-US" dirty="0"/>
            <a:t> </a:t>
          </a:r>
          <a:r>
            <a:rPr lang="en-US" dirty="0" err="1"/>
            <a:t>ни</a:t>
          </a:r>
          <a:r>
            <a:rPr lang="en-US" dirty="0"/>
            <a:t> </a:t>
          </a:r>
          <a:r>
            <a:rPr lang="en-US" dirty="0" err="1"/>
            <a:t>стъпки</a:t>
          </a:r>
          <a:r>
            <a:rPr lang="en-US" dirty="0"/>
            <a:t> в </a:t>
          </a:r>
          <a:r>
            <a:rPr lang="en-US" dirty="0" err="1"/>
            <a:t>проекта</a:t>
          </a:r>
          <a:r>
            <a:rPr lang="en-US" dirty="0"/>
            <a:t> </a:t>
          </a:r>
          <a:r>
            <a:rPr lang="en-US" dirty="0" err="1"/>
            <a:t>бяха</a:t>
          </a:r>
          <a:r>
            <a:rPr lang="en-US" dirty="0"/>
            <a:t> </a:t>
          </a:r>
          <a:r>
            <a:rPr lang="en-US" dirty="0" err="1"/>
            <a:t>тук</a:t>
          </a:r>
          <a:r>
            <a:rPr lang="en-US" dirty="0"/>
            <a:t>, </a:t>
          </a:r>
          <a:r>
            <a:rPr lang="en-US" dirty="0" err="1"/>
            <a:t>измислихме</a:t>
          </a:r>
          <a:r>
            <a:rPr lang="en-US" dirty="0"/>
            <a:t> </a:t>
          </a:r>
          <a:r>
            <a:rPr lang="en-US" dirty="0" err="1"/>
            <a:t>тема</a:t>
          </a:r>
          <a:r>
            <a:rPr lang="en-US" dirty="0"/>
            <a:t>, </a:t>
          </a:r>
          <a:r>
            <a:rPr lang="en-US" dirty="0" err="1"/>
            <a:t>създадохме</a:t>
          </a:r>
          <a:r>
            <a:rPr lang="en-US" dirty="0"/>
            <a:t> </a:t>
          </a:r>
          <a:r>
            <a:rPr lang="en-US" dirty="0" err="1"/>
            <a:t>проекта</a:t>
          </a:r>
          <a:r>
            <a:rPr lang="en-US" dirty="0"/>
            <a:t> и Repository в </a:t>
          </a:r>
          <a:r>
            <a:rPr lang="en-US" dirty="0" err="1"/>
            <a:t>Github</a:t>
          </a:r>
          <a:r>
            <a:rPr lang="en-US" dirty="0"/>
            <a:t>.</a:t>
          </a:r>
        </a:p>
      </dgm:t>
    </dgm:pt>
    <dgm:pt modelId="{99651F9D-1A28-45D6-8B86-56E9BF0AA6B1}" type="parTrans" cxnId="{D14E8270-542D-4BCD-BD58-5735D165442D}">
      <dgm:prSet/>
      <dgm:spPr/>
      <dgm:t>
        <a:bodyPr/>
        <a:lstStyle/>
        <a:p>
          <a:endParaRPr lang="en-US"/>
        </a:p>
      </dgm:t>
    </dgm:pt>
    <dgm:pt modelId="{7986295A-EFC7-4782-B587-BE775A859743}" type="sibTrans" cxnId="{D14E8270-542D-4BCD-BD58-5735D165442D}">
      <dgm:prSet/>
      <dgm:spPr/>
      <dgm:t>
        <a:bodyPr/>
        <a:lstStyle/>
        <a:p>
          <a:endParaRPr lang="en-US"/>
        </a:p>
      </dgm:t>
    </dgm:pt>
    <dgm:pt modelId="{A4BB234C-67F4-4C6B-8B34-31FDF8025899}">
      <dgm:prSet/>
      <dgm:spPr/>
      <dgm:t>
        <a:bodyPr/>
        <a:lstStyle/>
        <a:p>
          <a:r>
            <a:rPr lang="en-US" dirty="0" err="1"/>
            <a:t>Втори</a:t>
          </a:r>
          <a:r>
            <a:rPr lang="en-US" dirty="0"/>
            <a:t> </a:t>
          </a:r>
          <a:r>
            <a:rPr lang="en-US" dirty="0" err="1"/>
            <a:t>етап</a:t>
          </a:r>
          <a:r>
            <a:rPr lang="en-US" dirty="0"/>
            <a:t> – </a:t>
          </a:r>
          <a:r>
            <a:rPr lang="en-US" dirty="0" err="1"/>
            <a:t>във</a:t>
          </a:r>
          <a:r>
            <a:rPr lang="en-US" dirty="0"/>
            <a:t> </a:t>
          </a:r>
          <a:r>
            <a:rPr lang="en-US" dirty="0" err="1"/>
            <a:t>втория</a:t>
          </a:r>
          <a:r>
            <a:rPr lang="en-US" dirty="0"/>
            <a:t> </a:t>
          </a:r>
          <a:r>
            <a:rPr lang="en-US" dirty="0" err="1"/>
            <a:t>етап</a:t>
          </a:r>
          <a:r>
            <a:rPr lang="en-US" dirty="0"/>
            <a:t> </a:t>
          </a:r>
          <a:r>
            <a:rPr lang="bg-BG" dirty="0"/>
            <a:t>си </a:t>
          </a:r>
          <a:r>
            <a:rPr lang="en-US" dirty="0" err="1"/>
            <a:t>разпределихме</a:t>
          </a:r>
          <a:r>
            <a:rPr lang="en-US" dirty="0"/>
            <a:t> </a:t>
          </a:r>
          <a:r>
            <a:rPr lang="en-US" dirty="0" err="1"/>
            <a:t>класове</a:t>
          </a:r>
          <a:r>
            <a:rPr lang="bg-BG" dirty="0"/>
            <a:t>те над, които ще работим,</a:t>
          </a:r>
          <a:r>
            <a:rPr lang="en-US" dirty="0"/>
            <a:t> и </a:t>
          </a:r>
          <a:r>
            <a:rPr lang="bg-BG" dirty="0"/>
            <a:t>за</a:t>
          </a:r>
          <a:r>
            <a:rPr lang="en-US" dirty="0" err="1"/>
            <a:t>почнахме</a:t>
          </a:r>
          <a:r>
            <a:rPr lang="en-US" dirty="0"/>
            <a:t> </a:t>
          </a:r>
          <a:r>
            <a:rPr lang="en-US" dirty="0" err="1"/>
            <a:t>да</a:t>
          </a:r>
          <a:r>
            <a:rPr lang="en-US" dirty="0"/>
            <a:t> </a:t>
          </a:r>
          <a:r>
            <a:rPr lang="en-US" dirty="0" err="1"/>
            <a:t>пишем</a:t>
          </a:r>
          <a:r>
            <a:rPr lang="en-US" dirty="0"/>
            <a:t> </a:t>
          </a:r>
          <a:r>
            <a:rPr lang="en-US" dirty="0" err="1"/>
            <a:t>кода</a:t>
          </a:r>
          <a:r>
            <a:rPr lang="en-US" dirty="0"/>
            <a:t>. </a:t>
          </a:r>
          <a:r>
            <a:rPr lang="en-US" dirty="0" err="1"/>
            <a:t>Сблъскахме</a:t>
          </a:r>
          <a:r>
            <a:rPr lang="en-US" dirty="0"/>
            <a:t> </a:t>
          </a:r>
          <a:r>
            <a:rPr lang="en-US" dirty="0" err="1"/>
            <a:t>се</a:t>
          </a:r>
          <a:r>
            <a:rPr lang="en-US" dirty="0"/>
            <a:t> с git conflict и </a:t>
          </a:r>
          <a:r>
            <a:rPr lang="en-US" dirty="0" err="1"/>
            <a:t>търсехме</a:t>
          </a:r>
          <a:r>
            <a:rPr lang="en-US" dirty="0"/>
            <a:t> </a:t>
          </a:r>
          <a:r>
            <a:rPr lang="en-US" dirty="0" err="1"/>
            <a:t>начини</a:t>
          </a:r>
          <a:r>
            <a:rPr lang="en-US" dirty="0"/>
            <a:t> </a:t>
          </a:r>
          <a:r>
            <a:rPr lang="en-US" dirty="0" err="1"/>
            <a:t>да</a:t>
          </a:r>
          <a:r>
            <a:rPr lang="en-US" dirty="0"/>
            <a:t> </a:t>
          </a:r>
          <a:r>
            <a:rPr lang="en-US" dirty="0" err="1"/>
            <a:t>го</a:t>
          </a:r>
          <a:r>
            <a:rPr lang="en-US" dirty="0"/>
            <a:t> </a:t>
          </a:r>
          <a:r>
            <a:rPr lang="en-US" dirty="0" err="1"/>
            <a:t>оправим</a:t>
          </a:r>
          <a:r>
            <a:rPr lang="en-US" dirty="0"/>
            <a:t>. </a:t>
          </a:r>
          <a:r>
            <a:rPr lang="en-US" dirty="0" err="1"/>
            <a:t>Едно</a:t>
          </a:r>
          <a:r>
            <a:rPr lang="en-US" dirty="0"/>
            <a:t> </a:t>
          </a:r>
          <a:r>
            <a:rPr lang="en-US" dirty="0" err="1"/>
            <a:t>нещо</a:t>
          </a:r>
          <a:r>
            <a:rPr lang="en-US" dirty="0"/>
            <a:t>, </a:t>
          </a:r>
          <a:r>
            <a:rPr lang="en-US" dirty="0" err="1"/>
            <a:t>което</a:t>
          </a:r>
          <a:r>
            <a:rPr lang="en-US" dirty="0"/>
            <a:t> </a:t>
          </a:r>
          <a:r>
            <a:rPr lang="en-US" dirty="0" err="1"/>
            <a:t>ни</a:t>
          </a:r>
          <a:r>
            <a:rPr lang="en-US" dirty="0"/>
            <a:t> </a:t>
          </a:r>
          <a:r>
            <a:rPr lang="en-US" dirty="0" err="1"/>
            <a:t>помогна</a:t>
          </a:r>
          <a:r>
            <a:rPr lang="en-US" dirty="0"/>
            <a:t> </a:t>
          </a:r>
          <a:r>
            <a:rPr lang="en-US" dirty="0" err="1"/>
            <a:t>да</a:t>
          </a:r>
          <a:r>
            <a:rPr lang="en-US" dirty="0"/>
            <a:t> </a:t>
          </a:r>
          <a:r>
            <a:rPr lang="en-US" dirty="0" err="1"/>
            <a:t>разрешим</a:t>
          </a:r>
          <a:r>
            <a:rPr lang="en-US" dirty="0"/>
            <a:t> </a:t>
          </a:r>
          <a:r>
            <a:rPr lang="en-US" dirty="0" err="1"/>
            <a:t>проблема</a:t>
          </a:r>
          <a:r>
            <a:rPr lang="en-US" dirty="0"/>
            <a:t> </a:t>
          </a:r>
          <a:r>
            <a:rPr lang="en-US" dirty="0" err="1"/>
            <a:t>беше</a:t>
          </a:r>
          <a:r>
            <a:rPr lang="en-US" dirty="0"/>
            <a:t> </a:t>
          </a:r>
          <a:r>
            <a:rPr lang="en-US" dirty="0" err="1"/>
            <a:t>да</a:t>
          </a:r>
          <a:r>
            <a:rPr lang="en-US" dirty="0"/>
            <a:t> </a:t>
          </a:r>
          <a:r>
            <a:rPr lang="en-US" dirty="0" err="1"/>
            <a:t>добавим</a:t>
          </a:r>
          <a:r>
            <a:rPr lang="en-US" dirty="0"/>
            <a:t> .</a:t>
          </a:r>
          <a:r>
            <a:rPr lang="en-US" dirty="0" err="1"/>
            <a:t>gitignore</a:t>
          </a:r>
          <a:r>
            <a:rPr lang="en-US" dirty="0"/>
            <a:t> </a:t>
          </a:r>
          <a:r>
            <a:rPr lang="en-US" dirty="0" err="1"/>
            <a:t>файл</a:t>
          </a:r>
          <a:r>
            <a:rPr lang="en-US" dirty="0"/>
            <a:t>, </a:t>
          </a:r>
          <a:r>
            <a:rPr lang="en-US" dirty="0" err="1"/>
            <a:t>който</a:t>
          </a:r>
          <a:r>
            <a:rPr lang="en-US" dirty="0"/>
            <a:t> </a:t>
          </a:r>
          <a:r>
            <a:rPr lang="en-US" dirty="0" err="1"/>
            <a:t>да</a:t>
          </a:r>
          <a:r>
            <a:rPr lang="en-US" dirty="0"/>
            <a:t> </a:t>
          </a:r>
          <a:r>
            <a:rPr lang="en-US" dirty="0" err="1"/>
            <a:t>игнорира</a:t>
          </a:r>
          <a:r>
            <a:rPr lang="en-US" dirty="0"/>
            <a:t> </a:t>
          </a:r>
          <a:r>
            <a:rPr lang="en-US" dirty="0" err="1"/>
            <a:t>нежеланите</a:t>
          </a:r>
          <a:r>
            <a:rPr lang="en-US" dirty="0"/>
            <a:t> </a:t>
          </a:r>
          <a:r>
            <a:rPr lang="en-US" dirty="0" err="1"/>
            <a:t>файлове</a:t>
          </a:r>
          <a:r>
            <a:rPr lang="bg-BG" dirty="0"/>
            <a:t>, </a:t>
          </a:r>
          <a:r>
            <a:rPr lang="en-US" dirty="0" err="1"/>
            <a:t>причиняващи</a:t>
          </a:r>
          <a:r>
            <a:rPr lang="en-US" dirty="0"/>
            <a:t> </a:t>
          </a:r>
          <a:r>
            <a:rPr lang="en-US" dirty="0" err="1"/>
            <a:t>конфликт</a:t>
          </a:r>
          <a:r>
            <a:rPr lang="en-US" dirty="0"/>
            <a:t>. В </a:t>
          </a:r>
          <a:r>
            <a:rPr lang="en-US" dirty="0" err="1"/>
            <a:t>края</a:t>
          </a:r>
          <a:r>
            <a:rPr lang="en-US" dirty="0"/>
            <a:t> </a:t>
          </a:r>
          <a:r>
            <a:rPr lang="en-US" dirty="0" err="1"/>
            <a:t>на</a:t>
          </a:r>
          <a:r>
            <a:rPr lang="en-US" dirty="0"/>
            <a:t> </a:t>
          </a:r>
          <a:r>
            <a:rPr lang="en-US" dirty="0" err="1"/>
            <a:t>този</a:t>
          </a:r>
          <a:r>
            <a:rPr lang="en-US" dirty="0"/>
            <a:t> </a:t>
          </a:r>
          <a:r>
            <a:rPr lang="en-US" dirty="0" err="1"/>
            <a:t>етап</a:t>
          </a:r>
          <a:r>
            <a:rPr lang="en-US" dirty="0"/>
            <a:t> </a:t>
          </a:r>
          <a:r>
            <a:rPr lang="en-US" dirty="0" err="1"/>
            <a:t>довършихме</a:t>
          </a:r>
          <a:r>
            <a:rPr lang="en-US" dirty="0"/>
            <a:t> </a:t>
          </a:r>
          <a:r>
            <a:rPr lang="en-US" dirty="0" err="1"/>
            <a:t>програмата</a:t>
          </a:r>
          <a:r>
            <a:rPr lang="en-US" dirty="0"/>
            <a:t>.</a:t>
          </a:r>
        </a:p>
      </dgm:t>
    </dgm:pt>
    <dgm:pt modelId="{42F1F81B-5C1A-4945-9718-3E9D6215DFA7}" type="parTrans" cxnId="{5E13184D-8A75-4637-A7C7-966781375D5A}">
      <dgm:prSet/>
      <dgm:spPr/>
      <dgm:t>
        <a:bodyPr/>
        <a:lstStyle/>
        <a:p>
          <a:endParaRPr lang="en-US"/>
        </a:p>
      </dgm:t>
    </dgm:pt>
    <dgm:pt modelId="{4D5D8901-F989-4C94-92F9-CFF6C0055B41}" type="sibTrans" cxnId="{5E13184D-8A75-4637-A7C7-966781375D5A}">
      <dgm:prSet/>
      <dgm:spPr/>
      <dgm:t>
        <a:bodyPr/>
        <a:lstStyle/>
        <a:p>
          <a:endParaRPr lang="en-US"/>
        </a:p>
      </dgm:t>
    </dgm:pt>
    <dgm:pt modelId="{6E553519-406D-4818-A5DB-2D622E5DC741}">
      <dgm:prSet/>
      <dgm:spPr/>
      <dgm:t>
        <a:bodyPr/>
        <a:lstStyle/>
        <a:p>
          <a:r>
            <a:rPr lang="en-US" dirty="0" err="1"/>
            <a:t>Трети</a:t>
          </a:r>
          <a:r>
            <a:rPr lang="en-US" dirty="0"/>
            <a:t> </a:t>
          </a:r>
          <a:r>
            <a:rPr lang="en-US" dirty="0" err="1"/>
            <a:t>етап</a:t>
          </a:r>
          <a:r>
            <a:rPr lang="en-US" dirty="0"/>
            <a:t> – в </a:t>
          </a:r>
          <a:r>
            <a:rPr lang="en-US" dirty="0" err="1"/>
            <a:t>последния</a:t>
          </a:r>
          <a:r>
            <a:rPr lang="en-US" dirty="0"/>
            <a:t> </a:t>
          </a:r>
          <a:r>
            <a:rPr lang="en-US" dirty="0" err="1"/>
            <a:t>етап</a:t>
          </a:r>
          <a:r>
            <a:rPr lang="en-US" dirty="0"/>
            <a:t> </a:t>
          </a:r>
          <a:r>
            <a:rPr lang="en-US" dirty="0" err="1"/>
            <a:t>тествахме</a:t>
          </a:r>
          <a:r>
            <a:rPr lang="en-US" dirty="0"/>
            <a:t> </a:t>
          </a:r>
          <a:r>
            <a:rPr lang="en-US" dirty="0" err="1"/>
            <a:t>програмата</a:t>
          </a:r>
          <a:r>
            <a:rPr lang="en-US" dirty="0"/>
            <a:t>, </a:t>
          </a:r>
          <a:r>
            <a:rPr lang="en-US" dirty="0" err="1"/>
            <a:t>оправяхме</a:t>
          </a:r>
          <a:r>
            <a:rPr lang="en-US" dirty="0"/>
            <a:t> </a:t>
          </a:r>
          <a:r>
            <a:rPr lang="en-US" dirty="0" err="1"/>
            <a:t>неизправностите</a:t>
          </a:r>
          <a:r>
            <a:rPr lang="en-US" dirty="0"/>
            <a:t>, </a:t>
          </a:r>
          <a:r>
            <a:rPr lang="en-US" dirty="0" err="1"/>
            <a:t>добавихме</a:t>
          </a:r>
          <a:r>
            <a:rPr lang="en-US" dirty="0"/>
            <a:t> XML </a:t>
          </a:r>
          <a:r>
            <a:rPr lang="en-US" dirty="0" err="1"/>
            <a:t>коментари</a:t>
          </a:r>
          <a:r>
            <a:rPr lang="en-US" dirty="0"/>
            <a:t> </a:t>
          </a:r>
          <a:r>
            <a:rPr lang="en-US" dirty="0" err="1"/>
            <a:t>за</a:t>
          </a:r>
          <a:r>
            <a:rPr lang="en-US" dirty="0"/>
            <a:t> </a:t>
          </a:r>
          <a:r>
            <a:rPr lang="en-US" dirty="0" err="1"/>
            <a:t>всеки</a:t>
          </a:r>
          <a:r>
            <a:rPr lang="en-US" dirty="0"/>
            <a:t> </a:t>
          </a:r>
          <a:r>
            <a:rPr lang="en-US" dirty="0" err="1"/>
            <a:t>метод</a:t>
          </a:r>
          <a:r>
            <a:rPr lang="en-US" dirty="0"/>
            <a:t>. </a:t>
          </a:r>
          <a:r>
            <a:rPr lang="en-US" dirty="0" err="1"/>
            <a:t>Също</a:t>
          </a:r>
          <a:r>
            <a:rPr lang="en-US" dirty="0"/>
            <a:t> </a:t>
          </a:r>
          <a:r>
            <a:rPr lang="en-US" dirty="0" err="1"/>
            <a:t>така</a:t>
          </a:r>
          <a:r>
            <a:rPr lang="en-US" dirty="0"/>
            <a:t> </a:t>
          </a:r>
          <a:r>
            <a:rPr lang="en-US" dirty="0" err="1"/>
            <a:t>опитахме</a:t>
          </a:r>
          <a:r>
            <a:rPr lang="en-US" dirty="0"/>
            <a:t> </a:t>
          </a:r>
          <a:r>
            <a:rPr lang="en-US" dirty="0" err="1"/>
            <a:t>да</a:t>
          </a:r>
          <a:r>
            <a:rPr lang="en-US" dirty="0"/>
            <a:t> </a:t>
          </a:r>
          <a:r>
            <a:rPr lang="en-US" dirty="0" err="1"/>
            <a:t>направим</a:t>
          </a:r>
          <a:r>
            <a:rPr lang="en-US" dirty="0"/>
            <a:t> </a:t>
          </a:r>
          <a:r>
            <a:rPr lang="en-US" dirty="0" err="1"/>
            <a:t>компонентно</a:t>
          </a:r>
          <a:r>
            <a:rPr lang="en-US" dirty="0"/>
            <a:t> </a:t>
          </a:r>
          <a:r>
            <a:rPr lang="en-US" dirty="0" err="1"/>
            <a:t>тестване</a:t>
          </a:r>
          <a:r>
            <a:rPr lang="en-US" dirty="0"/>
            <a:t>, </a:t>
          </a:r>
          <a:r>
            <a:rPr lang="en-US" dirty="0" err="1"/>
            <a:t>но</a:t>
          </a:r>
          <a:r>
            <a:rPr lang="en-US" dirty="0"/>
            <a:t> </a:t>
          </a:r>
          <a:r>
            <a:rPr lang="bg-BG" dirty="0"/>
            <a:t>тестовете</a:t>
          </a:r>
          <a:r>
            <a:rPr lang="en-US" dirty="0"/>
            <a:t> </a:t>
          </a:r>
          <a:r>
            <a:rPr lang="en-US" dirty="0" err="1"/>
            <a:t>бърка</a:t>
          </a:r>
          <a:r>
            <a:rPr lang="bg-BG" dirty="0"/>
            <a:t>ха</a:t>
          </a:r>
          <a:r>
            <a:rPr lang="en-US" dirty="0"/>
            <a:t> в </a:t>
          </a:r>
          <a:r>
            <a:rPr lang="en-US" dirty="0" err="1"/>
            <a:t>базата</a:t>
          </a:r>
          <a:r>
            <a:rPr lang="en-US" dirty="0"/>
            <a:t> </a:t>
          </a:r>
          <a:r>
            <a:rPr lang="en-US" dirty="0" err="1"/>
            <a:t>от</a:t>
          </a:r>
          <a:r>
            <a:rPr lang="en-US" dirty="0"/>
            <a:t> </a:t>
          </a:r>
          <a:r>
            <a:rPr lang="en-US" dirty="0" err="1"/>
            <a:t>данни</a:t>
          </a:r>
          <a:r>
            <a:rPr lang="en-US" dirty="0"/>
            <a:t> и </a:t>
          </a:r>
          <a:r>
            <a:rPr lang="bg-BG" dirty="0"/>
            <a:t>не успяхме да намерим решение на проблема</a:t>
          </a:r>
          <a:r>
            <a:rPr lang="en-US" dirty="0"/>
            <a:t>.</a:t>
          </a:r>
        </a:p>
      </dgm:t>
    </dgm:pt>
    <dgm:pt modelId="{50AD9B7E-1313-4ED1-8880-B9C68C8E51B7}" type="parTrans" cxnId="{5C25C9FE-9E64-45FC-B2E3-D5EE881B8D2C}">
      <dgm:prSet/>
      <dgm:spPr/>
      <dgm:t>
        <a:bodyPr/>
        <a:lstStyle/>
        <a:p>
          <a:endParaRPr lang="en-US"/>
        </a:p>
      </dgm:t>
    </dgm:pt>
    <dgm:pt modelId="{B8396878-04C2-445A-AF99-E2E9E0E71EE1}" type="sibTrans" cxnId="{5C25C9FE-9E64-45FC-B2E3-D5EE881B8D2C}">
      <dgm:prSet/>
      <dgm:spPr/>
      <dgm:t>
        <a:bodyPr/>
        <a:lstStyle/>
        <a:p>
          <a:endParaRPr lang="en-US"/>
        </a:p>
      </dgm:t>
    </dgm:pt>
    <dgm:pt modelId="{37DDD53C-B88E-48E7-A5C3-5B04CA3573BA}" type="pres">
      <dgm:prSet presAssocID="{91F2926F-77A4-468E-8CD8-C52AC583DDC1}" presName="linear" presStyleCnt="0">
        <dgm:presLayoutVars>
          <dgm:animLvl val="lvl"/>
          <dgm:resizeHandles val="exact"/>
        </dgm:presLayoutVars>
      </dgm:prSet>
      <dgm:spPr/>
    </dgm:pt>
    <dgm:pt modelId="{1822F83E-9EA6-4AFB-8F9C-B6D7914D5E0A}" type="pres">
      <dgm:prSet presAssocID="{23CDF48B-59C2-49A6-A519-B01F9AB8002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29D8F57-E1B1-4E7B-AF1A-8600A371824A}" type="pres">
      <dgm:prSet presAssocID="{7986295A-EFC7-4782-B587-BE775A859743}" presName="spacer" presStyleCnt="0"/>
      <dgm:spPr/>
    </dgm:pt>
    <dgm:pt modelId="{652FD4F4-3227-4E72-9707-D831B52189DB}" type="pres">
      <dgm:prSet presAssocID="{A4BB234C-67F4-4C6B-8B34-31FDF802589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1A2A8E9-C2E9-4AAC-9611-16F90DACE1F6}" type="pres">
      <dgm:prSet presAssocID="{4D5D8901-F989-4C94-92F9-CFF6C0055B41}" presName="spacer" presStyleCnt="0"/>
      <dgm:spPr/>
    </dgm:pt>
    <dgm:pt modelId="{B5187BC1-8096-4186-8AD0-E35E9B3BE4C5}" type="pres">
      <dgm:prSet presAssocID="{6E553519-406D-4818-A5DB-2D622E5DC74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2873712-A01E-4218-BDE8-F3D0E40A54D1}" type="presOf" srcId="{6E553519-406D-4818-A5DB-2D622E5DC741}" destId="{B5187BC1-8096-4186-8AD0-E35E9B3BE4C5}" srcOrd="0" destOrd="0" presId="urn:microsoft.com/office/officeart/2005/8/layout/vList2"/>
    <dgm:cxn modelId="{1E8E7524-944E-4B30-875E-61C2A31EEC23}" type="presOf" srcId="{91F2926F-77A4-468E-8CD8-C52AC583DDC1}" destId="{37DDD53C-B88E-48E7-A5C3-5B04CA3573BA}" srcOrd="0" destOrd="0" presId="urn:microsoft.com/office/officeart/2005/8/layout/vList2"/>
    <dgm:cxn modelId="{BEB23E67-D72A-4C21-8E91-DE8E8673BD92}" type="presOf" srcId="{23CDF48B-59C2-49A6-A519-B01F9AB80023}" destId="{1822F83E-9EA6-4AFB-8F9C-B6D7914D5E0A}" srcOrd="0" destOrd="0" presId="urn:microsoft.com/office/officeart/2005/8/layout/vList2"/>
    <dgm:cxn modelId="{5E13184D-8A75-4637-A7C7-966781375D5A}" srcId="{91F2926F-77A4-468E-8CD8-C52AC583DDC1}" destId="{A4BB234C-67F4-4C6B-8B34-31FDF8025899}" srcOrd="1" destOrd="0" parTransId="{42F1F81B-5C1A-4945-9718-3E9D6215DFA7}" sibTransId="{4D5D8901-F989-4C94-92F9-CFF6C0055B41}"/>
    <dgm:cxn modelId="{D14E8270-542D-4BCD-BD58-5735D165442D}" srcId="{91F2926F-77A4-468E-8CD8-C52AC583DDC1}" destId="{23CDF48B-59C2-49A6-A519-B01F9AB80023}" srcOrd="0" destOrd="0" parTransId="{99651F9D-1A28-45D6-8B86-56E9BF0AA6B1}" sibTransId="{7986295A-EFC7-4782-B587-BE775A859743}"/>
    <dgm:cxn modelId="{3A9F6A54-4B9D-474E-8F7D-A9ABFD74DC32}" type="presOf" srcId="{A4BB234C-67F4-4C6B-8B34-31FDF8025899}" destId="{652FD4F4-3227-4E72-9707-D831B52189DB}" srcOrd="0" destOrd="0" presId="urn:microsoft.com/office/officeart/2005/8/layout/vList2"/>
    <dgm:cxn modelId="{5C25C9FE-9E64-45FC-B2E3-D5EE881B8D2C}" srcId="{91F2926F-77A4-468E-8CD8-C52AC583DDC1}" destId="{6E553519-406D-4818-A5DB-2D622E5DC741}" srcOrd="2" destOrd="0" parTransId="{50AD9B7E-1313-4ED1-8880-B9C68C8E51B7}" sibTransId="{B8396878-04C2-445A-AF99-E2E9E0E71EE1}"/>
    <dgm:cxn modelId="{3FF43B96-815B-4026-89A0-8EDD2F42291F}" type="presParOf" srcId="{37DDD53C-B88E-48E7-A5C3-5B04CA3573BA}" destId="{1822F83E-9EA6-4AFB-8F9C-B6D7914D5E0A}" srcOrd="0" destOrd="0" presId="urn:microsoft.com/office/officeart/2005/8/layout/vList2"/>
    <dgm:cxn modelId="{2050A256-573A-4F5F-841F-60C0163EB6A3}" type="presParOf" srcId="{37DDD53C-B88E-48E7-A5C3-5B04CA3573BA}" destId="{D29D8F57-E1B1-4E7B-AF1A-8600A371824A}" srcOrd="1" destOrd="0" presId="urn:microsoft.com/office/officeart/2005/8/layout/vList2"/>
    <dgm:cxn modelId="{C39439C9-6A1D-4BF7-B713-F4DE24701A67}" type="presParOf" srcId="{37DDD53C-B88E-48E7-A5C3-5B04CA3573BA}" destId="{652FD4F4-3227-4E72-9707-D831B52189DB}" srcOrd="2" destOrd="0" presId="urn:microsoft.com/office/officeart/2005/8/layout/vList2"/>
    <dgm:cxn modelId="{8B7B1173-682C-425F-8BC7-73223B39A01B}" type="presParOf" srcId="{37DDD53C-B88E-48E7-A5C3-5B04CA3573BA}" destId="{B1A2A8E9-C2E9-4AAC-9611-16F90DACE1F6}" srcOrd="3" destOrd="0" presId="urn:microsoft.com/office/officeart/2005/8/layout/vList2"/>
    <dgm:cxn modelId="{277EABA7-B41F-416F-8C53-BF830D715EE1}" type="presParOf" srcId="{37DDD53C-B88E-48E7-A5C3-5B04CA3573BA}" destId="{B5187BC1-8096-4186-8AD0-E35E9B3BE4C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4869AA-666C-4275-85D2-1158CCD7FDD1}">
      <dsp:nvSpPr>
        <dsp:cNvPr id="0" name=""/>
        <dsp:cNvSpPr/>
      </dsp:nvSpPr>
      <dsp:spPr>
        <a:xfrm>
          <a:off x="0" y="2253545"/>
          <a:ext cx="10820400" cy="147856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100" kern="1200" dirty="0"/>
            <a:t>Целта на този проект е да имитира процесите, които могат да бъдат извършени в една туристическа агенция и чрез код да се автоматизират. Използвайки програмата, човек може да добавя, изтрива, взема и заменя автобуси, шофьори, градове, клиенти и пътувания от базата с данни.</a:t>
          </a:r>
          <a:endParaRPr lang="en-US" sz="2100" kern="1200" dirty="0"/>
        </a:p>
      </dsp:txBody>
      <dsp:txXfrm>
        <a:off x="0" y="2253545"/>
        <a:ext cx="10820400" cy="1478569"/>
      </dsp:txXfrm>
    </dsp:sp>
    <dsp:sp modelId="{C0BB8A56-2ACF-4F2A-8274-6E9554EF2A23}">
      <dsp:nvSpPr>
        <dsp:cNvPr id="0" name=""/>
        <dsp:cNvSpPr/>
      </dsp:nvSpPr>
      <dsp:spPr>
        <a:xfrm rot="10800000">
          <a:off x="0" y="0"/>
          <a:ext cx="10820400" cy="2274040"/>
        </a:xfrm>
        <a:prstGeom prst="upArrowCallou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100" kern="1200" dirty="0"/>
            <a:t>Цел на проекта:</a:t>
          </a:r>
          <a:endParaRPr lang="en-US" sz="2100" kern="1200" dirty="0"/>
        </a:p>
      </dsp:txBody>
      <dsp:txXfrm rot="10800000">
        <a:off x="0" y="0"/>
        <a:ext cx="10820400" cy="14776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3C2B82-92FD-40A5-9C44-E21789AFBFD9}">
      <dsp:nvSpPr>
        <dsp:cNvPr id="0" name=""/>
        <dsp:cNvSpPr/>
      </dsp:nvSpPr>
      <dsp:spPr>
        <a:xfrm>
          <a:off x="1320" y="150224"/>
          <a:ext cx="4636182" cy="29439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99F43C-FCE3-4A3E-84C4-B2C62BD69BD4}">
      <dsp:nvSpPr>
        <dsp:cNvPr id="0" name=""/>
        <dsp:cNvSpPr/>
      </dsp:nvSpPr>
      <dsp:spPr>
        <a:xfrm>
          <a:off x="516452" y="639599"/>
          <a:ext cx="4636182" cy="29439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000" kern="1200" dirty="0"/>
            <a:t>Разпределение на ролите:</a:t>
          </a:r>
          <a:endParaRPr lang="en-US" sz="2000" kern="1200" dirty="0"/>
        </a:p>
      </dsp:txBody>
      <dsp:txXfrm>
        <a:off x="602678" y="725825"/>
        <a:ext cx="4463730" cy="2771523"/>
      </dsp:txXfrm>
    </dsp:sp>
    <dsp:sp modelId="{0616DB67-6EC7-45D6-9A88-48E203C15BF8}">
      <dsp:nvSpPr>
        <dsp:cNvPr id="0" name=""/>
        <dsp:cNvSpPr/>
      </dsp:nvSpPr>
      <dsp:spPr>
        <a:xfrm>
          <a:off x="5667765" y="150224"/>
          <a:ext cx="4636182" cy="29439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DD0474-046D-477A-AEEA-0A77C20BC123}">
      <dsp:nvSpPr>
        <dsp:cNvPr id="0" name=""/>
        <dsp:cNvSpPr/>
      </dsp:nvSpPr>
      <dsp:spPr>
        <a:xfrm>
          <a:off x="6182897" y="639599"/>
          <a:ext cx="4636182" cy="29439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000" kern="1200" dirty="0"/>
            <a:t>Разпределението на задачите ни беше 50</a:t>
          </a:r>
          <a:r>
            <a:rPr lang="en-US" sz="2000" kern="1200" dirty="0"/>
            <a:t>/50,</a:t>
          </a:r>
          <a:r>
            <a:rPr lang="bg-BG" sz="2000" kern="1200" dirty="0"/>
            <a:t> за да няма конфликти, а в случай че работата на единия е по-трудна от на другия, винаги намирахме нещо, което да научим или да оправим по програмата. Пример за това е оправянето на четливостта на кода или хващане на нежелани </a:t>
          </a:r>
          <a:r>
            <a:rPr lang="en-US" sz="2000" kern="1200" dirty="0"/>
            <a:t>Exception-</a:t>
          </a:r>
          <a:r>
            <a:rPr lang="bg-BG" sz="2000" kern="1200" dirty="0"/>
            <a:t>и.</a:t>
          </a:r>
          <a:endParaRPr lang="en-US" sz="2000" kern="1200" dirty="0"/>
        </a:p>
      </dsp:txBody>
      <dsp:txXfrm>
        <a:off x="6269123" y="725825"/>
        <a:ext cx="4463730" cy="27715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22F83E-9EA6-4AFB-8F9C-B6D7914D5E0A}">
      <dsp:nvSpPr>
        <dsp:cNvPr id="0" name=""/>
        <dsp:cNvSpPr/>
      </dsp:nvSpPr>
      <dsp:spPr>
        <a:xfrm>
          <a:off x="0" y="20837"/>
          <a:ext cx="6797675" cy="183485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Първи</a:t>
          </a:r>
          <a:r>
            <a:rPr lang="en-US" sz="1800" kern="1200" dirty="0"/>
            <a:t> </a:t>
          </a:r>
          <a:r>
            <a:rPr lang="en-US" sz="1800" kern="1200" dirty="0" err="1"/>
            <a:t>етап</a:t>
          </a:r>
          <a:r>
            <a:rPr lang="en-US" sz="1800" kern="1200" dirty="0"/>
            <a:t> – </a:t>
          </a:r>
          <a:r>
            <a:rPr lang="en-US" sz="1800" kern="1200" dirty="0" err="1"/>
            <a:t>първите</a:t>
          </a:r>
          <a:r>
            <a:rPr lang="en-US" sz="1800" kern="1200" dirty="0"/>
            <a:t> </a:t>
          </a:r>
          <a:r>
            <a:rPr lang="en-US" sz="1800" kern="1200" dirty="0" err="1"/>
            <a:t>ни</a:t>
          </a:r>
          <a:r>
            <a:rPr lang="en-US" sz="1800" kern="1200" dirty="0"/>
            <a:t> </a:t>
          </a:r>
          <a:r>
            <a:rPr lang="en-US" sz="1800" kern="1200" dirty="0" err="1"/>
            <a:t>стъпки</a:t>
          </a:r>
          <a:r>
            <a:rPr lang="en-US" sz="1800" kern="1200" dirty="0"/>
            <a:t> в </a:t>
          </a:r>
          <a:r>
            <a:rPr lang="en-US" sz="1800" kern="1200" dirty="0" err="1"/>
            <a:t>проекта</a:t>
          </a:r>
          <a:r>
            <a:rPr lang="en-US" sz="1800" kern="1200" dirty="0"/>
            <a:t> </a:t>
          </a:r>
          <a:r>
            <a:rPr lang="en-US" sz="1800" kern="1200" dirty="0" err="1"/>
            <a:t>бяха</a:t>
          </a:r>
          <a:r>
            <a:rPr lang="en-US" sz="1800" kern="1200" dirty="0"/>
            <a:t> </a:t>
          </a:r>
          <a:r>
            <a:rPr lang="en-US" sz="1800" kern="1200" dirty="0" err="1"/>
            <a:t>тук</a:t>
          </a:r>
          <a:r>
            <a:rPr lang="en-US" sz="1800" kern="1200" dirty="0"/>
            <a:t>, </a:t>
          </a:r>
          <a:r>
            <a:rPr lang="en-US" sz="1800" kern="1200" dirty="0" err="1"/>
            <a:t>измислихме</a:t>
          </a:r>
          <a:r>
            <a:rPr lang="en-US" sz="1800" kern="1200" dirty="0"/>
            <a:t> </a:t>
          </a:r>
          <a:r>
            <a:rPr lang="en-US" sz="1800" kern="1200" dirty="0" err="1"/>
            <a:t>тема</a:t>
          </a:r>
          <a:r>
            <a:rPr lang="en-US" sz="1800" kern="1200" dirty="0"/>
            <a:t>, </a:t>
          </a:r>
          <a:r>
            <a:rPr lang="en-US" sz="1800" kern="1200" dirty="0" err="1"/>
            <a:t>създадохме</a:t>
          </a:r>
          <a:r>
            <a:rPr lang="en-US" sz="1800" kern="1200" dirty="0"/>
            <a:t> </a:t>
          </a:r>
          <a:r>
            <a:rPr lang="en-US" sz="1800" kern="1200" dirty="0" err="1"/>
            <a:t>проекта</a:t>
          </a:r>
          <a:r>
            <a:rPr lang="en-US" sz="1800" kern="1200" dirty="0"/>
            <a:t> и Repository в </a:t>
          </a:r>
          <a:r>
            <a:rPr lang="en-US" sz="1800" kern="1200" dirty="0" err="1"/>
            <a:t>Github</a:t>
          </a:r>
          <a:r>
            <a:rPr lang="en-US" sz="1800" kern="1200" dirty="0"/>
            <a:t>.</a:t>
          </a:r>
        </a:p>
      </dsp:txBody>
      <dsp:txXfrm>
        <a:off x="89570" y="110407"/>
        <a:ext cx="6618535" cy="1655712"/>
      </dsp:txXfrm>
    </dsp:sp>
    <dsp:sp modelId="{652FD4F4-3227-4E72-9707-D831B52189DB}">
      <dsp:nvSpPr>
        <dsp:cNvPr id="0" name=""/>
        <dsp:cNvSpPr/>
      </dsp:nvSpPr>
      <dsp:spPr>
        <a:xfrm>
          <a:off x="0" y="1907529"/>
          <a:ext cx="6797675" cy="1834852"/>
        </a:xfrm>
        <a:prstGeom prst="roundRect">
          <a:avLst/>
        </a:prstGeom>
        <a:solidFill>
          <a:schemeClr val="accent5">
            <a:hueOff val="1063560"/>
            <a:satOff val="-11946"/>
            <a:lumOff val="-254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Втори</a:t>
          </a:r>
          <a:r>
            <a:rPr lang="en-US" sz="1800" kern="1200" dirty="0"/>
            <a:t> </a:t>
          </a:r>
          <a:r>
            <a:rPr lang="en-US" sz="1800" kern="1200" dirty="0" err="1"/>
            <a:t>етап</a:t>
          </a:r>
          <a:r>
            <a:rPr lang="en-US" sz="1800" kern="1200" dirty="0"/>
            <a:t> – </a:t>
          </a:r>
          <a:r>
            <a:rPr lang="en-US" sz="1800" kern="1200" dirty="0" err="1"/>
            <a:t>във</a:t>
          </a:r>
          <a:r>
            <a:rPr lang="en-US" sz="1800" kern="1200" dirty="0"/>
            <a:t> </a:t>
          </a:r>
          <a:r>
            <a:rPr lang="en-US" sz="1800" kern="1200" dirty="0" err="1"/>
            <a:t>втория</a:t>
          </a:r>
          <a:r>
            <a:rPr lang="en-US" sz="1800" kern="1200" dirty="0"/>
            <a:t> </a:t>
          </a:r>
          <a:r>
            <a:rPr lang="en-US" sz="1800" kern="1200" dirty="0" err="1"/>
            <a:t>етап</a:t>
          </a:r>
          <a:r>
            <a:rPr lang="en-US" sz="1800" kern="1200" dirty="0"/>
            <a:t> </a:t>
          </a:r>
          <a:r>
            <a:rPr lang="bg-BG" sz="1800" kern="1200" dirty="0"/>
            <a:t>си </a:t>
          </a:r>
          <a:r>
            <a:rPr lang="en-US" sz="1800" kern="1200" dirty="0" err="1"/>
            <a:t>разпределихме</a:t>
          </a:r>
          <a:r>
            <a:rPr lang="en-US" sz="1800" kern="1200" dirty="0"/>
            <a:t> </a:t>
          </a:r>
          <a:r>
            <a:rPr lang="en-US" sz="1800" kern="1200" dirty="0" err="1"/>
            <a:t>класове</a:t>
          </a:r>
          <a:r>
            <a:rPr lang="bg-BG" sz="1800" kern="1200" dirty="0"/>
            <a:t>те над, които ще работим,</a:t>
          </a:r>
          <a:r>
            <a:rPr lang="en-US" sz="1800" kern="1200" dirty="0"/>
            <a:t> и </a:t>
          </a:r>
          <a:r>
            <a:rPr lang="bg-BG" sz="1800" kern="1200" dirty="0"/>
            <a:t>за</a:t>
          </a:r>
          <a:r>
            <a:rPr lang="en-US" sz="1800" kern="1200" dirty="0" err="1"/>
            <a:t>почнахме</a:t>
          </a:r>
          <a:r>
            <a:rPr lang="en-US" sz="1800" kern="1200" dirty="0"/>
            <a:t> </a:t>
          </a:r>
          <a:r>
            <a:rPr lang="en-US" sz="1800" kern="1200" dirty="0" err="1"/>
            <a:t>да</a:t>
          </a:r>
          <a:r>
            <a:rPr lang="en-US" sz="1800" kern="1200" dirty="0"/>
            <a:t> </a:t>
          </a:r>
          <a:r>
            <a:rPr lang="en-US" sz="1800" kern="1200" dirty="0" err="1"/>
            <a:t>пишем</a:t>
          </a:r>
          <a:r>
            <a:rPr lang="en-US" sz="1800" kern="1200" dirty="0"/>
            <a:t> </a:t>
          </a:r>
          <a:r>
            <a:rPr lang="en-US" sz="1800" kern="1200" dirty="0" err="1"/>
            <a:t>кода</a:t>
          </a:r>
          <a:r>
            <a:rPr lang="en-US" sz="1800" kern="1200" dirty="0"/>
            <a:t>. </a:t>
          </a:r>
          <a:r>
            <a:rPr lang="en-US" sz="1800" kern="1200" dirty="0" err="1"/>
            <a:t>Сблъскахме</a:t>
          </a:r>
          <a:r>
            <a:rPr lang="en-US" sz="1800" kern="1200" dirty="0"/>
            <a:t> </a:t>
          </a:r>
          <a:r>
            <a:rPr lang="en-US" sz="1800" kern="1200" dirty="0" err="1"/>
            <a:t>се</a:t>
          </a:r>
          <a:r>
            <a:rPr lang="en-US" sz="1800" kern="1200" dirty="0"/>
            <a:t> с git conflict и </a:t>
          </a:r>
          <a:r>
            <a:rPr lang="en-US" sz="1800" kern="1200" dirty="0" err="1"/>
            <a:t>търсехме</a:t>
          </a:r>
          <a:r>
            <a:rPr lang="en-US" sz="1800" kern="1200" dirty="0"/>
            <a:t> </a:t>
          </a:r>
          <a:r>
            <a:rPr lang="en-US" sz="1800" kern="1200" dirty="0" err="1"/>
            <a:t>начини</a:t>
          </a:r>
          <a:r>
            <a:rPr lang="en-US" sz="1800" kern="1200" dirty="0"/>
            <a:t> </a:t>
          </a:r>
          <a:r>
            <a:rPr lang="en-US" sz="1800" kern="1200" dirty="0" err="1"/>
            <a:t>да</a:t>
          </a:r>
          <a:r>
            <a:rPr lang="en-US" sz="1800" kern="1200" dirty="0"/>
            <a:t> </a:t>
          </a:r>
          <a:r>
            <a:rPr lang="en-US" sz="1800" kern="1200" dirty="0" err="1"/>
            <a:t>го</a:t>
          </a:r>
          <a:r>
            <a:rPr lang="en-US" sz="1800" kern="1200" dirty="0"/>
            <a:t> </a:t>
          </a:r>
          <a:r>
            <a:rPr lang="en-US" sz="1800" kern="1200" dirty="0" err="1"/>
            <a:t>оправим</a:t>
          </a:r>
          <a:r>
            <a:rPr lang="en-US" sz="1800" kern="1200" dirty="0"/>
            <a:t>. </a:t>
          </a:r>
          <a:r>
            <a:rPr lang="en-US" sz="1800" kern="1200" dirty="0" err="1"/>
            <a:t>Едно</a:t>
          </a:r>
          <a:r>
            <a:rPr lang="en-US" sz="1800" kern="1200" dirty="0"/>
            <a:t> </a:t>
          </a:r>
          <a:r>
            <a:rPr lang="en-US" sz="1800" kern="1200" dirty="0" err="1"/>
            <a:t>нещо</a:t>
          </a:r>
          <a:r>
            <a:rPr lang="en-US" sz="1800" kern="1200" dirty="0"/>
            <a:t>, </a:t>
          </a:r>
          <a:r>
            <a:rPr lang="en-US" sz="1800" kern="1200" dirty="0" err="1"/>
            <a:t>което</a:t>
          </a:r>
          <a:r>
            <a:rPr lang="en-US" sz="1800" kern="1200" dirty="0"/>
            <a:t> </a:t>
          </a:r>
          <a:r>
            <a:rPr lang="en-US" sz="1800" kern="1200" dirty="0" err="1"/>
            <a:t>ни</a:t>
          </a:r>
          <a:r>
            <a:rPr lang="en-US" sz="1800" kern="1200" dirty="0"/>
            <a:t> </a:t>
          </a:r>
          <a:r>
            <a:rPr lang="en-US" sz="1800" kern="1200" dirty="0" err="1"/>
            <a:t>помогна</a:t>
          </a:r>
          <a:r>
            <a:rPr lang="en-US" sz="1800" kern="1200" dirty="0"/>
            <a:t> </a:t>
          </a:r>
          <a:r>
            <a:rPr lang="en-US" sz="1800" kern="1200" dirty="0" err="1"/>
            <a:t>да</a:t>
          </a:r>
          <a:r>
            <a:rPr lang="en-US" sz="1800" kern="1200" dirty="0"/>
            <a:t> </a:t>
          </a:r>
          <a:r>
            <a:rPr lang="en-US" sz="1800" kern="1200" dirty="0" err="1"/>
            <a:t>разрешим</a:t>
          </a:r>
          <a:r>
            <a:rPr lang="en-US" sz="1800" kern="1200" dirty="0"/>
            <a:t> </a:t>
          </a:r>
          <a:r>
            <a:rPr lang="en-US" sz="1800" kern="1200" dirty="0" err="1"/>
            <a:t>проблема</a:t>
          </a:r>
          <a:r>
            <a:rPr lang="en-US" sz="1800" kern="1200" dirty="0"/>
            <a:t> </a:t>
          </a:r>
          <a:r>
            <a:rPr lang="en-US" sz="1800" kern="1200" dirty="0" err="1"/>
            <a:t>беше</a:t>
          </a:r>
          <a:r>
            <a:rPr lang="en-US" sz="1800" kern="1200" dirty="0"/>
            <a:t> </a:t>
          </a:r>
          <a:r>
            <a:rPr lang="en-US" sz="1800" kern="1200" dirty="0" err="1"/>
            <a:t>да</a:t>
          </a:r>
          <a:r>
            <a:rPr lang="en-US" sz="1800" kern="1200" dirty="0"/>
            <a:t> </a:t>
          </a:r>
          <a:r>
            <a:rPr lang="en-US" sz="1800" kern="1200" dirty="0" err="1"/>
            <a:t>добавим</a:t>
          </a:r>
          <a:r>
            <a:rPr lang="en-US" sz="1800" kern="1200" dirty="0"/>
            <a:t> .</a:t>
          </a:r>
          <a:r>
            <a:rPr lang="en-US" sz="1800" kern="1200" dirty="0" err="1"/>
            <a:t>gitignore</a:t>
          </a:r>
          <a:r>
            <a:rPr lang="en-US" sz="1800" kern="1200" dirty="0"/>
            <a:t> </a:t>
          </a:r>
          <a:r>
            <a:rPr lang="en-US" sz="1800" kern="1200" dirty="0" err="1"/>
            <a:t>файл</a:t>
          </a:r>
          <a:r>
            <a:rPr lang="en-US" sz="1800" kern="1200" dirty="0"/>
            <a:t>, </a:t>
          </a:r>
          <a:r>
            <a:rPr lang="en-US" sz="1800" kern="1200" dirty="0" err="1"/>
            <a:t>който</a:t>
          </a:r>
          <a:r>
            <a:rPr lang="en-US" sz="1800" kern="1200" dirty="0"/>
            <a:t> </a:t>
          </a:r>
          <a:r>
            <a:rPr lang="en-US" sz="1800" kern="1200" dirty="0" err="1"/>
            <a:t>да</a:t>
          </a:r>
          <a:r>
            <a:rPr lang="en-US" sz="1800" kern="1200" dirty="0"/>
            <a:t> </a:t>
          </a:r>
          <a:r>
            <a:rPr lang="en-US" sz="1800" kern="1200" dirty="0" err="1"/>
            <a:t>игнорира</a:t>
          </a:r>
          <a:r>
            <a:rPr lang="en-US" sz="1800" kern="1200" dirty="0"/>
            <a:t> </a:t>
          </a:r>
          <a:r>
            <a:rPr lang="en-US" sz="1800" kern="1200" dirty="0" err="1"/>
            <a:t>нежеланите</a:t>
          </a:r>
          <a:r>
            <a:rPr lang="en-US" sz="1800" kern="1200" dirty="0"/>
            <a:t> </a:t>
          </a:r>
          <a:r>
            <a:rPr lang="en-US" sz="1800" kern="1200" dirty="0" err="1"/>
            <a:t>файлове</a:t>
          </a:r>
          <a:r>
            <a:rPr lang="bg-BG" sz="1800" kern="1200" dirty="0"/>
            <a:t>, </a:t>
          </a:r>
          <a:r>
            <a:rPr lang="en-US" sz="1800" kern="1200" dirty="0" err="1"/>
            <a:t>причиняващи</a:t>
          </a:r>
          <a:r>
            <a:rPr lang="en-US" sz="1800" kern="1200" dirty="0"/>
            <a:t> </a:t>
          </a:r>
          <a:r>
            <a:rPr lang="en-US" sz="1800" kern="1200" dirty="0" err="1"/>
            <a:t>конфликт</a:t>
          </a:r>
          <a:r>
            <a:rPr lang="en-US" sz="1800" kern="1200" dirty="0"/>
            <a:t>. В </a:t>
          </a:r>
          <a:r>
            <a:rPr lang="en-US" sz="1800" kern="1200" dirty="0" err="1"/>
            <a:t>края</a:t>
          </a:r>
          <a:r>
            <a:rPr lang="en-US" sz="1800" kern="1200" dirty="0"/>
            <a:t> </a:t>
          </a:r>
          <a:r>
            <a:rPr lang="en-US" sz="1800" kern="1200" dirty="0" err="1"/>
            <a:t>на</a:t>
          </a:r>
          <a:r>
            <a:rPr lang="en-US" sz="1800" kern="1200" dirty="0"/>
            <a:t> </a:t>
          </a:r>
          <a:r>
            <a:rPr lang="en-US" sz="1800" kern="1200" dirty="0" err="1"/>
            <a:t>този</a:t>
          </a:r>
          <a:r>
            <a:rPr lang="en-US" sz="1800" kern="1200" dirty="0"/>
            <a:t> </a:t>
          </a:r>
          <a:r>
            <a:rPr lang="en-US" sz="1800" kern="1200" dirty="0" err="1"/>
            <a:t>етап</a:t>
          </a:r>
          <a:r>
            <a:rPr lang="en-US" sz="1800" kern="1200" dirty="0"/>
            <a:t> </a:t>
          </a:r>
          <a:r>
            <a:rPr lang="en-US" sz="1800" kern="1200" dirty="0" err="1"/>
            <a:t>довършихме</a:t>
          </a:r>
          <a:r>
            <a:rPr lang="en-US" sz="1800" kern="1200" dirty="0"/>
            <a:t> </a:t>
          </a:r>
          <a:r>
            <a:rPr lang="en-US" sz="1800" kern="1200" dirty="0" err="1"/>
            <a:t>програмата</a:t>
          </a:r>
          <a:r>
            <a:rPr lang="en-US" sz="1800" kern="1200" dirty="0"/>
            <a:t>.</a:t>
          </a:r>
        </a:p>
      </dsp:txBody>
      <dsp:txXfrm>
        <a:off x="89570" y="1997099"/>
        <a:ext cx="6618535" cy="1655712"/>
      </dsp:txXfrm>
    </dsp:sp>
    <dsp:sp modelId="{B5187BC1-8096-4186-8AD0-E35E9B3BE4C5}">
      <dsp:nvSpPr>
        <dsp:cNvPr id="0" name=""/>
        <dsp:cNvSpPr/>
      </dsp:nvSpPr>
      <dsp:spPr>
        <a:xfrm>
          <a:off x="0" y="3794222"/>
          <a:ext cx="6797675" cy="1834852"/>
        </a:xfrm>
        <a:prstGeom prst="roundRect">
          <a:avLst/>
        </a:prstGeom>
        <a:solidFill>
          <a:schemeClr val="accent5">
            <a:hueOff val="2127120"/>
            <a:satOff val="-23891"/>
            <a:lumOff val="-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Трети</a:t>
          </a:r>
          <a:r>
            <a:rPr lang="en-US" sz="1800" kern="1200" dirty="0"/>
            <a:t> </a:t>
          </a:r>
          <a:r>
            <a:rPr lang="en-US" sz="1800" kern="1200" dirty="0" err="1"/>
            <a:t>етап</a:t>
          </a:r>
          <a:r>
            <a:rPr lang="en-US" sz="1800" kern="1200" dirty="0"/>
            <a:t> – в </a:t>
          </a:r>
          <a:r>
            <a:rPr lang="en-US" sz="1800" kern="1200" dirty="0" err="1"/>
            <a:t>последния</a:t>
          </a:r>
          <a:r>
            <a:rPr lang="en-US" sz="1800" kern="1200" dirty="0"/>
            <a:t> </a:t>
          </a:r>
          <a:r>
            <a:rPr lang="en-US" sz="1800" kern="1200" dirty="0" err="1"/>
            <a:t>етап</a:t>
          </a:r>
          <a:r>
            <a:rPr lang="en-US" sz="1800" kern="1200" dirty="0"/>
            <a:t> </a:t>
          </a:r>
          <a:r>
            <a:rPr lang="en-US" sz="1800" kern="1200" dirty="0" err="1"/>
            <a:t>тествахме</a:t>
          </a:r>
          <a:r>
            <a:rPr lang="en-US" sz="1800" kern="1200" dirty="0"/>
            <a:t> </a:t>
          </a:r>
          <a:r>
            <a:rPr lang="en-US" sz="1800" kern="1200" dirty="0" err="1"/>
            <a:t>програмата</a:t>
          </a:r>
          <a:r>
            <a:rPr lang="en-US" sz="1800" kern="1200" dirty="0"/>
            <a:t>, </a:t>
          </a:r>
          <a:r>
            <a:rPr lang="en-US" sz="1800" kern="1200" dirty="0" err="1"/>
            <a:t>оправяхме</a:t>
          </a:r>
          <a:r>
            <a:rPr lang="en-US" sz="1800" kern="1200" dirty="0"/>
            <a:t> </a:t>
          </a:r>
          <a:r>
            <a:rPr lang="en-US" sz="1800" kern="1200" dirty="0" err="1"/>
            <a:t>неизправностите</a:t>
          </a:r>
          <a:r>
            <a:rPr lang="en-US" sz="1800" kern="1200" dirty="0"/>
            <a:t>, </a:t>
          </a:r>
          <a:r>
            <a:rPr lang="en-US" sz="1800" kern="1200" dirty="0" err="1"/>
            <a:t>добавихме</a:t>
          </a:r>
          <a:r>
            <a:rPr lang="en-US" sz="1800" kern="1200" dirty="0"/>
            <a:t> XML </a:t>
          </a:r>
          <a:r>
            <a:rPr lang="en-US" sz="1800" kern="1200" dirty="0" err="1"/>
            <a:t>коментари</a:t>
          </a:r>
          <a:r>
            <a:rPr lang="en-US" sz="1800" kern="1200" dirty="0"/>
            <a:t> </a:t>
          </a:r>
          <a:r>
            <a:rPr lang="en-US" sz="1800" kern="1200" dirty="0" err="1"/>
            <a:t>за</a:t>
          </a:r>
          <a:r>
            <a:rPr lang="en-US" sz="1800" kern="1200" dirty="0"/>
            <a:t> </a:t>
          </a:r>
          <a:r>
            <a:rPr lang="en-US" sz="1800" kern="1200" dirty="0" err="1"/>
            <a:t>всеки</a:t>
          </a:r>
          <a:r>
            <a:rPr lang="en-US" sz="1800" kern="1200" dirty="0"/>
            <a:t> </a:t>
          </a:r>
          <a:r>
            <a:rPr lang="en-US" sz="1800" kern="1200" dirty="0" err="1"/>
            <a:t>метод</a:t>
          </a:r>
          <a:r>
            <a:rPr lang="en-US" sz="1800" kern="1200" dirty="0"/>
            <a:t>. </a:t>
          </a:r>
          <a:r>
            <a:rPr lang="en-US" sz="1800" kern="1200" dirty="0" err="1"/>
            <a:t>Също</a:t>
          </a:r>
          <a:r>
            <a:rPr lang="en-US" sz="1800" kern="1200" dirty="0"/>
            <a:t> </a:t>
          </a:r>
          <a:r>
            <a:rPr lang="en-US" sz="1800" kern="1200" dirty="0" err="1"/>
            <a:t>така</a:t>
          </a:r>
          <a:r>
            <a:rPr lang="en-US" sz="1800" kern="1200" dirty="0"/>
            <a:t> </a:t>
          </a:r>
          <a:r>
            <a:rPr lang="en-US" sz="1800" kern="1200" dirty="0" err="1"/>
            <a:t>опитахме</a:t>
          </a:r>
          <a:r>
            <a:rPr lang="en-US" sz="1800" kern="1200" dirty="0"/>
            <a:t> </a:t>
          </a:r>
          <a:r>
            <a:rPr lang="en-US" sz="1800" kern="1200" dirty="0" err="1"/>
            <a:t>да</a:t>
          </a:r>
          <a:r>
            <a:rPr lang="en-US" sz="1800" kern="1200" dirty="0"/>
            <a:t> </a:t>
          </a:r>
          <a:r>
            <a:rPr lang="en-US" sz="1800" kern="1200" dirty="0" err="1"/>
            <a:t>направим</a:t>
          </a:r>
          <a:r>
            <a:rPr lang="en-US" sz="1800" kern="1200" dirty="0"/>
            <a:t> </a:t>
          </a:r>
          <a:r>
            <a:rPr lang="en-US" sz="1800" kern="1200" dirty="0" err="1"/>
            <a:t>компонентно</a:t>
          </a:r>
          <a:r>
            <a:rPr lang="en-US" sz="1800" kern="1200" dirty="0"/>
            <a:t> </a:t>
          </a:r>
          <a:r>
            <a:rPr lang="en-US" sz="1800" kern="1200" dirty="0" err="1"/>
            <a:t>тестване</a:t>
          </a:r>
          <a:r>
            <a:rPr lang="en-US" sz="1800" kern="1200" dirty="0"/>
            <a:t>, </a:t>
          </a:r>
          <a:r>
            <a:rPr lang="en-US" sz="1800" kern="1200" dirty="0" err="1"/>
            <a:t>но</a:t>
          </a:r>
          <a:r>
            <a:rPr lang="en-US" sz="1800" kern="1200" dirty="0"/>
            <a:t> </a:t>
          </a:r>
          <a:r>
            <a:rPr lang="bg-BG" sz="1800" kern="1200" dirty="0"/>
            <a:t>тестовете</a:t>
          </a:r>
          <a:r>
            <a:rPr lang="en-US" sz="1800" kern="1200" dirty="0"/>
            <a:t> </a:t>
          </a:r>
          <a:r>
            <a:rPr lang="en-US" sz="1800" kern="1200" dirty="0" err="1"/>
            <a:t>бърка</a:t>
          </a:r>
          <a:r>
            <a:rPr lang="bg-BG" sz="1800" kern="1200" dirty="0"/>
            <a:t>ха</a:t>
          </a:r>
          <a:r>
            <a:rPr lang="en-US" sz="1800" kern="1200" dirty="0"/>
            <a:t> в </a:t>
          </a:r>
          <a:r>
            <a:rPr lang="en-US" sz="1800" kern="1200" dirty="0" err="1"/>
            <a:t>базата</a:t>
          </a:r>
          <a:r>
            <a:rPr lang="en-US" sz="1800" kern="1200" dirty="0"/>
            <a:t> </a:t>
          </a:r>
          <a:r>
            <a:rPr lang="en-US" sz="1800" kern="1200" dirty="0" err="1"/>
            <a:t>от</a:t>
          </a:r>
          <a:r>
            <a:rPr lang="en-US" sz="1800" kern="1200" dirty="0"/>
            <a:t> </a:t>
          </a:r>
          <a:r>
            <a:rPr lang="en-US" sz="1800" kern="1200" dirty="0" err="1"/>
            <a:t>данни</a:t>
          </a:r>
          <a:r>
            <a:rPr lang="en-US" sz="1800" kern="1200" dirty="0"/>
            <a:t> и </a:t>
          </a:r>
          <a:r>
            <a:rPr lang="bg-BG" sz="1800" kern="1200" dirty="0"/>
            <a:t>не успяхме да намерим решение на проблема</a:t>
          </a:r>
          <a:r>
            <a:rPr lang="en-US" sz="1800" kern="1200" dirty="0"/>
            <a:t>.</a:t>
          </a:r>
        </a:p>
      </dsp:txBody>
      <dsp:txXfrm>
        <a:off x="89570" y="3883792"/>
        <a:ext cx="6618535" cy="16557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4B870-87B1-4599-81BD-E5B8D365659C}" type="datetimeFigureOut">
              <a:rPr lang="en-US" smtClean="0"/>
              <a:t>25-Mar-23</a:t>
            </a:fld>
            <a:endParaRPr lang="en-US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D60C1-7B41-4BD9-9C6D-A531B51BB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02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D60C1-7B41-4BD9-9C6D-A531B51BBD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72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EB7D-F85E-4525-9E6B-CDBC2C5FCAE6}" type="datetimeFigureOut">
              <a:rPr lang="en-US" smtClean="0"/>
              <a:t>25-Mar-23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1350-5E6C-4928-8323-86C1913B8A5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933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EB7D-F85E-4525-9E6B-CDBC2C5FCAE6}" type="datetimeFigureOut">
              <a:rPr lang="en-US" smtClean="0"/>
              <a:t>25-Mar-23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1350-5E6C-4928-8323-86C1913B8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49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EB7D-F85E-4525-9E6B-CDBC2C5FCAE6}" type="datetimeFigureOut">
              <a:rPr lang="en-US" smtClean="0"/>
              <a:t>25-Mar-23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1350-5E6C-4928-8323-86C1913B8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68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EB7D-F85E-4525-9E6B-CDBC2C5FCAE6}" type="datetimeFigureOut">
              <a:rPr lang="en-US" smtClean="0"/>
              <a:t>25-Mar-23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1350-5E6C-4928-8323-86C1913B8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09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разд.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EB7D-F85E-4525-9E6B-CDBC2C5FCAE6}" type="datetimeFigureOut">
              <a:rPr lang="en-US" smtClean="0"/>
              <a:t>25-Mar-23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1350-5E6C-4928-8323-86C1913B8A5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51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EB7D-F85E-4525-9E6B-CDBC2C5FCAE6}" type="datetimeFigureOut">
              <a:rPr lang="en-US" smtClean="0"/>
              <a:t>25-Mar-23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1350-5E6C-4928-8323-86C1913B8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EB7D-F85E-4525-9E6B-CDBC2C5FCAE6}" type="datetimeFigureOut">
              <a:rPr lang="en-US" smtClean="0"/>
              <a:t>25-Mar-23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1350-5E6C-4928-8323-86C1913B8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4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EB7D-F85E-4525-9E6B-CDBC2C5FCAE6}" type="datetimeFigureOut">
              <a:rPr lang="en-US" smtClean="0"/>
              <a:t>25-Mar-23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1350-5E6C-4928-8323-86C1913B8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6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EB7D-F85E-4525-9E6B-CDBC2C5FCAE6}" type="datetimeFigureOut">
              <a:rPr lang="en-US" smtClean="0"/>
              <a:t>25-Mar-23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1350-5E6C-4928-8323-86C1913B8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90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883EB7D-F85E-4525-9E6B-CDBC2C5FCAE6}" type="datetimeFigureOut">
              <a:rPr lang="en-US" smtClean="0"/>
              <a:t>25-Mar-23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8E1350-5E6C-4928-8323-86C1913B8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02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EB7D-F85E-4525-9E6B-CDBC2C5FCAE6}" type="datetimeFigureOut">
              <a:rPr lang="en-US" smtClean="0"/>
              <a:t>25-Mar-23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1350-5E6C-4928-8323-86C1913B8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8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883EB7D-F85E-4525-9E6B-CDBC2C5FCAE6}" type="datetimeFigureOut">
              <a:rPr lang="en-US" smtClean="0"/>
              <a:t>25-Mar-23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48E1350-5E6C-4928-8323-86C1913B8A5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911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DC38BE86-A563-CBDA-0578-573E86EA7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5" y="0"/>
            <a:ext cx="12175090" cy="6858000"/>
          </a:xfrm>
          <a:prstGeom prst="rect">
            <a:avLst/>
          </a:prstGeom>
        </p:spPr>
      </p:pic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8860D446-45C2-F2E3-D259-2A5FB8EECFF3}"/>
              </a:ext>
            </a:extLst>
          </p:cNvPr>
          <p:cNvSpPr txBox="1"/>
          <p:nvPr/>
        </p:nvSpPr>
        <p:spPr>
          <a:xfrm>
            <a:off x="8455" y="5925458"/>
            <a:ext cx="4892511" cy="1258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НП "Обучение за ИТ кариера“</a:t>
            </a:r>
            <a:endParaRPr lang="en-US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Екип: Исмет </a:t>
            </a:r>
            <a:r>
              <a:rPr lang="bg-BG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Исмет</a:t>
            </a:r>
            <a:r>
              <a:rPr lang="bg-BG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Кристиян Калеканов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Хасково 2023г.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Правоъгълник 5">
            <a:extLst>
              <a:ext uri="{FF2B5EF4-FFF2-40B4-BE49-F238E27FC236}">
                <a16:creationId xmlns:a16="http://schemas.microsoft.com/office/drawing/2014/main" id="{7CBCDDDC-31C0-305B-286B-4F58D475BEB0}"/>
              </a:ext>
            </a:extLst>
          </p:cNvPr>
          <p:cNvSpPr/>
          <p:nvPr/>
        </p:nvSpPr>
        <p:spPr>
          <a:xfrm>
            <a:off x="617032" y="932542"/>
            <a:ext cx="6488315" cy="1446550"/>
          </a:xfrm>
          <a:prstGeom prst="rect">
            <a:avLst/>
          </a:prstGeom>
          <a:noFill/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41300">
            <a:contourClr>
              <a:srgbClr val="FFFFFF"/>
            </a:contourClr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Travel agency</a:t>
            </a:r>
            <a:endParaRPr lang="bg-BG" sz="88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7" name="Правоъгълник 6">
            <a:extLst>
              <a:ext uri="{FF2B5EF4-FFF2-40B4-BE49-F238E27FC236}">
                <a16:creationId xmlns:a16="http://schemas.microsoft.com/office/drawing/2014/main" id="{F9038023-7CC5-0A6B-929D-AC937FE24C8B}"/>
              </a:ext>
            </a:extLst>
          </p:cNvPr>
          <p:cNvSpPr/>
          <p:nvPr/>
        </p:nvSpPr>
        <p:spPr>
          <a:xfrm>
            <a:off x="1292430" y="2239454"/>
            <a:ext cx="4695389" cy="1446550"/>
          </a:xfrm>
          <a:prstGeom prst="rect">
            <a:avLst/>
          </a:prstGeom>
          <a:noFill/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>
            <a:contourClr>
              <a:srgbClr val="FFFFFF"/>
            </a:contourClr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“Beyond”</a:t>
            </a:r>
            <a:endParaRPr lang="bg-BG" sz="88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9742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екстово поле 2">
            <a:extLst>
              <a:ext uri="{FF2B5EF4-FFF2-40B4-BE49-F238E27FC236}">
                <a16:creationId xmlns:a16="http://schemas.microsoft.com/office/drawing/2014/main" id="{C55D6E06-EDCA-85A9-EBC1-1899EDE4BE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8379072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5403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екстово поле 2">
            <a:extLst>
              <a:ext uri="{FF2B5EF4-FFF2-40B4-BE49-F238E27FC236}">
                <a16:creationId xmlns:a16="http://schemas.microsoft.com/office/drawing/2014/main" id="{58A6E79B-F446-7863-6C85-4B13F06241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8938652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6036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4193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8" name="Текстово поле 2">
            <a:extLst>
              <a:ext uri="{FF2B5EF4-FFF2-40B4-BE49-F238E27FC236}">
                <a16:creationId xmlns:a16="http://schemas.microsoft.com/office/drawing/2014/main" id="{7DDA80CA-877F-27E1-90B3-70BDABEB3D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9623871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Текстово поле 22">
            <a:extLst>
              <a:ext uri="{FF2B5EF4-FFF2-40B4-BE49-F238E27FC236}">
                <a16:creationId xmlns:a16="http://schemas.microsoft.com/office/drawing/2014/main" id="{0D7B1AB1-CEA7-EA19-A171-0998CC3A0E3D}"/>
              </a:ext>
            </a:extLst>
          </p:cNvPr>
          <p:cNvSpPr txBox="1"/>
          <p:nvPr/>
        </p:nvSpPr>
        <p:spPr>
          <a:xfrm>
            <a:off x="648444" y="2914656"/>
            <a:ext cx="2743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sz="2800" dirty="0"/>
              <a:t>Основни етапи в реализирането на проекта:</a:t>
            </a:r>
          </a:p>
        </p:txBody>
      </p:sp>
    </p:spTree>
    <p:extLst>
      <p:ext uri="{BB962C8B-B14F-4D97-AF65-F5344CB8AC3E}">
        <p14:creationId xmlns:p14="http://schemas.microsoft.com/office/powerpoint/2010/main" val="1101654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5C5A79EF-9A0A-E41C-30F1-5AF1D03BBA0A}"/>
              </a:ext>
            </a:extLst>
          </p:cNvPr>
          <p:cNvSpPr txBox="1"/>
          <p:nvPr/>
        </p:nvSpPr>
        <p:spPr>
          <a:xfrm>
            <a:off x="226242" y="300690"/>
            <a:ext cx="457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dirty="0"/>
              <a:t>По-важни методи:</a:t>
            </a:r>
            <a:endParaRPr lang="en-US" sz="3600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1231E3E6-BC3F-E959-5E5F-9C94A3A56560}"/>
              </a:ext>
            </a:extLst>
          </p:cNvPr>
          <p:cNvSpPr txBox="1"/>
          <p:nvPr/>
        </p:nvSpPr>
        <p:spPr>
          <a:xfrm>
            <a:off x="5176104" y="1190577"/>
            <a:ext cx="6094428" cy="1367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+Bus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GetBusByTravelId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(int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travelId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 таблицата с пътувания намира този с първичен ключ, равен на параметъра, и връща автобуса, с който ще се провежда пътуването.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D43572BF-18E9-8B52-983A-269EB361F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734" y="3475233"/>
            <a:ext cx="7297168" cy="2438740"/>
          </a:xfrm>
          <a:prstGeom prst="rect">
            <a:avLst/>
          </a:prstGeom>
        </p:spPr>
      </p:pic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1D9E49A3-2303-2956-3900-531153C6AE0F}"/>
              </a:ext>
            </a:extLst>
          </p:cNvPr>
          <p:cNvSpPr txBox="1"/>
          <p:nvPr/>
        </p:nvSpPr>
        <p:spPr>
          <a:xfrm>
            <a:off x="226242" y="3882648"/>
            <a:ext cx="39309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Решихме проблема,  използвайки методите </a:t>
            </a:r>
            <a:r>
              <a:rPr lang="en-US" dirty="0"/>
              <a:t>Entry(), Reference() </a:t>
            </a:r>
            <a:r>
              <a:rPr lang="bg-BG" dirty="0"/>
              <a:t>и</a:t>
            </a:r>
            <a:r>
              <a:rPr lang="en-US" dirty="0"/>
              <a:t> Load(). </a:t>
            </a:r>
            <a:r>
              <a:rPr lang="bg-BG" dirty="0"/>
              <a:t>Те предоставят възможността да се проследи информация за</a:t>
            </a:r>
            <a:r>
              <a:rPr lang="en-US" dirty="0"/>
              <a:t> </a:t>
            </a:r>
            <a:r>
              <a:rPr lang="bg-BG" dirty="0"/>
              <a:t>референтно (т.е. </a:t>
            </a:r>
            <a:r>
              <a:rPr lang="en-US" dirty="0"/>
              <a:t>non-collection</a:t>
            </a:r>
            <a:r>
              <a:rPr lang="bg-BG" dirty="0"/>
              <a:t>) навигационно пропърти, което свързва дадения обект с друг обект.</a:t>
            </a:r>
            <a:endParaRPr lang="en-US" dirty="0"/>
          </a:p>
        </p:txBody>
      </p:sp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B2D99162-A3AF-F7B2-07BD-643B93E44340}"/>
              </a:ext>
            </a:extLst>
          </p:cNvPr>
          <p:cNvSpPr txBox="1"/>
          <p:nvPr/>
        </p:nvSpPr>
        <p:spPr>
          <a:xfrm>
            <a:off x="226243" y="1274030"/>
            <a:ext cx="39309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Сблъскахме се с проблеми, при които искаме да вземем информация от навигационното пропърти, но то не се зареждаше с нужната информация.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890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6EA164C9-F4D2-A20E-5957-763006F56A29}"/>
              </a:ext>
            </a:extLst>
          </p:cNvPr>
          <p:cNvSpPr txBox="1"/>
          <p:nvPr/>
        </p:nvSpPr>
        <p:spPr>
          <a:xfrm>
            <a:off x="213064" y="79900"/>
            <a:ext cx="4817097" cy="2056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+List&lt;Client&gt;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ShowClients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(int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travelId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 таблицата с пътувания намира този с първичен </a:t>
            </a:r>
            <a:r>
              <a:rPr lang="bg-BG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ключ,равен</a:t>
            </a: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на параметъра, и връща списък с всички клиенти, които са регистрирани за това пътуване.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48A2A31B-F7D0-458D-93AD-C2F1222AFA27}"/>
              </a:ext>
            </a:extLst>
          </p:cNvPr>
          <p:cNvSpPr txBox="1"/>
          <p:nvPr/>
        </p:nvSpPr>
        <p:spPr>
          <a:xfrm>
            <a:off x="7502371" y="4538323"/>
            <a:ext cx="46896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Тук заменихме метода </a:t>
            </a:r>
            <a:r>
              <a:rPr lang="en-US" dirty="0"/>
              <a:t>Reference() </a:t>
            </a:r>
            <a:r>
              <a:rPr lang="bg-BG" dirty="0"/>
              <a:t>с </a:t>
            </a:r>
            <a:r>
              <a:rPr lang="en-US" dirty="0"/>
              <a:t>Collection()</a:t>
            </a:r>
            <a:r>
              <a:rPr lang="bg-BG" dirty="0"/>
              <a:t>. Те предоставят същата възможност за проследяване на информация за навигационно пропърти на колекция, което свързва дадения обект с колекция от други обекти. </a:t>
            </a:r>
          </a:p>
          <a:p>
            <a:endParaRPr lang="bg-BG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E9B84954-AD5A-E97F-0FA7-E2F3DC883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729" y="1856881"/>
            <a:ext cx="8160542" cy="258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051876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спекция">
  <a:themeElements>
    <a:clrScheme name="Ретроспекция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спекци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спекция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171</TotalTime>
  <Words>447</Words>
  <Application>Microsoft Office PowerPoint</Application>
  <PresentationFormat>Широк екран</PresentationFormat>
  <Paragraphs>22</Paragraphs>
  <Slides>6</Slides>
  <Notes>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Ретроспекция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Кристиян Калеканов 05</dc:creator>
  <cp:lastModifiedBy>Кристиян Калеканов 05</cp:lastModifiedBy>
  <cp:revision>4</cp:revision>
  <dcterms:created xsi:type="dcterms:W3CDTF">2023-03-23T17:07:39Z</dcterms:created>
  <dcterms:modified xsi:type="dcterms:W3CDTF">2023-03-25T18:11:12Z</dcterms:modified>
</cp:coreProperties>
</file>