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94660"/>
  </p:normalViewPr>
  <p:slideViewPr>
    <p:cSldViewPr>
      <p:cViewPr>
        <p:scale>
          <a:sx n="123" d="100"/>
          <a:sy n="123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2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5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3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26D4-27A7-42A9-A869-F2E80A507863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646E-B1F9-4457-972C-CD6970FA7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Bear</a:t>
            </a:r>
            <a:r>
              <a:rPr lang="ru-RU" dirty="0" smtClean="0"/>
              <a:t>. </a:t>
            </a:r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5085184"/>
            <a:ext cx="1976264" cy="553616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Бобровская</a:t>
            </a:r>
          </a:p>
          <a:p>
            <a:r>
              <a:rPr lang="ru-RU" dirty="0" smtClean="0"/>
              <a:t>Кристина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Научится работать с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Создать игру, играя в которую, можно потратить много времени.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8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Использовалось: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pygame.mixer</a:t>
            </a:r>
            <a:endParaRPr lang="ru-RU" dirty="0" smtClean="0"/>
          </a:p>
          <a:p>
            <a:r>
              <a:rPr lang="en-US" dirty="0" err="1" smtClean="0"/>
              <a:t>pygame.sprite.Sprite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47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уровни и боссов.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299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err="1" smtClean="0"/>
              <a:t>внимние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Bear. Проект PyGame</vt:lpstr>
      <vt:lpstr>Презентация PowerPoint</vt:lpstr>
      <vt:lpstr>Использовалось:</vt:lpstr>
      <vt:lpstr>Выводы и доработки</vt:lpstr>
      <vt:lpstr>Спасибо за внимние!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Часы. Проект PyQt</dc:title>
  <dc:creator>bobri</dc:creator>
  <cp:lastModifiedBy>bobri</cp:lastModifiedBy>
  <cp:revision>4</cp:revision>
  <dcterms:created xsi:type="dcterms:W3CDTF">2018-12-20T20:36:50Z</dcterms:created>
  <dcterms:modified xsi:type="dcterms:W3CDTF">2019-02-16T15:36:24Z</dcterms:modified>
</cp:coreProperties>
</file>