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3" autoAdjust="0"/>
    <p:restoredTop sz="94660"/>
  </p:normalViewPr>
  <p:slideViewPr>
    <p:cSldViewPr>
      <p:cViewPr>
        <p:scale>
          <a:sx n="123" d="100"/>
          <a:sy n="123" d="100"/>
        </p:scale>
        <p:origin x="-11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1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24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3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2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81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20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22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5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95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33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16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26D4-27A7-42A9-A869-F2E80A507863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03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Planner</a:t>
            </a:r>
            <a:r>
              <a:rPr lang="ru-RU" dirty="0" smtClean="0"/>
              <a:t>. </a:t>
            </a:r>
            <a:r>
              <a:rPr lang="ru-RU" dirty="0" smtClean="0"/>
              <a:t>Проект </a:t>
            </a:r>
            <a:r>
              <a:rPr lang="en-US" b="1" dirty="0" err="1"/>
              <a:t>WebServer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96136" y="5085184"/>
            <a:ext cx="1976264" cy="553616"/>
          </a:xfrm>
        </p:spPr>
        <p:txBody>
          <a:bodyPr>
            <a:normAutofit fontScale="47500" lnSpcReduction="20000"/>
          </a:bodyPr>
          <a:lstStyle/>
          <a:p>
            <a:r>
              <a:rPr lang="ru-RU" dirty="0" smtClean="0"/>
              <a:t>Бобровская</a:t>
            </a:r>
          </a:p>
          <a:p>
            <a:r>
              <a:rPr lang="ru-RU" dirty="0" smtClean="0"/>
              <a:t>Кристина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Научится работать с </a:t>
            </a:r>
            <a:r>
              <a:rPr lang="en-US" b="1" dirty="0" err="1"/>
              <a:t>WebServer</a:t>
            </a:r>
            <a:endParaRPr lang="en-US" b="1" dirty="0"/>
          </a:p>
          <a:p>
            <a:r>
              <a:rPr lang="ru-RU" dirty="0" smtClean="0"/>
              <a:t>Создать планировщик, с помощью которого можно будет посмотреть, сто из запланированного на сегодня вы успели сделать.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87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Использовалось: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flask_sqlalchemy</a:t>
            </a:r>
            <a:endParaRPr lang="ru-RU" dirty="0" smtClean="0"/>
          </a:p>
          <a:p>
            <a:r>
              <a:rPr lang="en-US" dirty="0" smtClean="0"/>
              <a:t>Flask</a:t>
            </a:r>
          </a:p>
          <a:p>
            <a:r>
              <a:rPr lang="en-US" dirty="0" err="1"/>
              <a:t>flask_wtf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47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и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добавить </a:t>
            </a:r>
            <a:r>
              <a:rPr lang="ru-RU" dirty="0" smtClean="0"/>
              <a:t>планирование не только на сегодняшний день, но и, например, на месяц, неделю, год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299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</a:t>
            </a:r>
            <a:r>
              <a:rPr lang="ru-RU" dirty="0" err="1" smtClean="0"/>
              <a:t>внимние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62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Planner. Проект WebServer</vt:lpstr>
      <vt:lpstr>Презентация PowerPoint</vt:lpstr>
      <vt:lpstr>Использовалось:</vt:lpstr>
      <vt:lpstr>Выводы и доработки</vt:lpstr>
      <vt:lpstr>Спасибо за внимние!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Часы. Проект PyQt</dc:title>
  <dc:creator>bobri</dc:creator>
  <cp:lastModifiedBy>bobri</cp:lastModifiedBy>
  <cp:revision>5</cp:revision>
  <dcterms:created xsi:type="dcterms:W3CDTF">2018-12-20T20:36:50Z</dcterms:created>
  <dcterms:modified xsi:type="dcterms:W3CDTF">2019-03-24T17:24:57Z</dcterms:modified>
</cp:coreProperties>
</file>