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D8E52-E2D5-40EB-A65C-A25122862271}" type="doc">
      <dgm:prSet loTypeId="urn:microsoft.com/office/officeart/2005/8/layout/cycle8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5B93B1-7864-4316-A253-901296B7DBDC}">
      <dgm:prSet/>
      <dgm:spPr/>
      <dgm:t>
        <a:bodyPr/>
        <a:lstStyle/>
        <a:p>
          <a:r>
            <a:rPr lang="bg-BG" dirty="0"/>
            <a:t>➕ Добавяне на ново спортно събитие</a:t>
          </a:r>
          <a:endParaRPr lang="en-US" dirty="0"/>
        </a:p>
      </dgm:t>
    </dgm:pt>
    <dgm:pt modelId="{6681752C-AE7C-41D7-8BD4-4284B8853AF5}" type="parTrans" cxnId="{795E504E-E76F-4E65-8CF2-345734CBF969}">
      <dgm:prSet/>
      <dgm:spPr/>
      <dgm:t>
        <a:bodyPr/>
        <a:lstStyle/>
        <a:p>
          <a:endParaRPr lang="en-US"/>
        </a:p>
      </dgm:t>
    </dgm:pt>
    <dgm:pt modelId="{4A7DB1F1-E7D1-48A1-A774-79B8203003F5}" type="sibTrans" cxnId="{795E504E-E76F-4E65-8CF2-345734CBF969}">
      <dgm:prSet/>
      <dgm:spPr/>
      <dgm:t>
        <a:bodyPr/>
        <a:lstStyle/>
        <a:p>
          <a:endParaRPr lang="en-US"/>
        </a:p>
      </dgm:t>
    </dgm:pt>
    <dgm:pt modelId="{37567FAD-A315-42DD-9D4B-B6A6E0DAB890}">
      <dgm:prSet/>
      <dgm:spPr/>
      <dgm:t>
        <a:bodyPr/>
        <a:lstStyle/>
        <a:p>
          <a:r>
            <a:rPr lang="bg-BG" dirty="0"/>
            <a:t>🎟️ Продажба на билети за избрано събитие</a:t>
          </a:r>
          <a:endParaRPr lang="en-US" dirty="0"/>
        </a:p>
      </dgm:t>
    </dgm:pt>
    <dgm:pt modelId="{BFC1AAFD-4549-490C-850F-644F6901898A}" type="parTrans" cxnId="{56ED82EB-1E4F-492B-9616-96D416562289}">
      <dgm:prSet/>
      <dgm:spPr/>
      <dgm:t>
        <a:bodyPr/>
        <a:lstStyle/>
        <a:p>
          <a:endParaRPr lang="en-US"/>
        </a:p>
      </dgm:t>
    </dgm:pt>
    <dgm:pt modelId="{8FABCDE6-3363-4F66-9CD8-7515497E3637}" type="sibTrans" cxnId="{56ED82EB-1E4F-492B-9616-96D416562289}">
      <dgm:prSet/>
      <dgm:spPr/>
      <dgm:t>
        <a:bodyPr/>
        <a:lstStyle/>
        <a:p>
          <a:endParaRPr lang="en-US"/>
        </a:p>
      </dgm:t>
    </dgm:pt>
    <dgm:pt modelId="{555DF1DE-6A12-42F7-AB19-1767A53FF6F6}">
      <dgm:prSet/>
      <dgm:spPr/>
      <dgm:t>
        <a:bodyPr/>
        <a:lstStyle/>
        <a:p>
          <a:r>
            <a:rPr lang="bg-BG" dirty="0"/>
            <a:t>📊 Проверка на налични билети</a:t>
          </a:r>
          <a:endParaRPr lang="en-US" dirty="0"/>
        </a:p>
      </dgm:t>
    </dgm:pt>
    <dgm:pt modelId="{180CFFFF-3527-4356-8B2F-8A888386D82D}" type="parTrans" cxnId="{F07A4419-9011-46B1-8DCC-860F3516D574}">
      <dgm:prSet/>
      <dgm:spPr/>
      <dgm:t>
        <a:bodyPr/>
        <a:lstStyle/>
        <a:p>
          <a:endParaRPr lang="en-US"/>
        </a:p>
      </dgm:t>
    </dgm:pt>
    <dgm:pt modelId="{021B5F29-0885-48F1-A585-9C51E32895A4}" type="sibTrans" cxnId="{F07A4419-9011-46B1-8DCC-860F3516D574}">
      <dgm:prSet/>
      <dgm:spPr/>
      <dgm:t>
        <a:bodyPr/>
        <a:lstStyle/>
        <a:p>
          <a:endParaRPr lang="en-US"/>
        </a:p>
      </dgm:t>
    </dgm:pt>
    <dgm:pt modelId="{6A0D2985-1EC8-489E-8FBC-D0D2CF7C1C3F}">
      <dgm:prSet/>
      <dgm:spPr/>
      <dgm:t>
        <a:bodyPr/>
        <a:lstStyle/>
        <a:p>
          <a:r>
            <a:rPr lang="bg-BG" dirty="0"/>
            <a:t>📋 Справка за всички налични събития</a:t>
          </a:r>
          <a:endParaRPr lang="en-US" dirty="0"/>
        </a:p>
      </dgm:t>
    </dgm:pt>
    <dgm:pt modelId="{5C297299-A3F9-44C2-A81E-2A58EB932255}" type="parTrans" cxnId="{316C7100-5150-434B-8DDB-6E0D830B7084}">
      <dgm:prSet/>
      <dgm:spPr/>
      <dgm:t>
        <a:bodyPr/>
        <a:lstStyle/>
        <a:p>
          <a:endParaRPr lang="en-US"/>
        </a:p>
      </dgm:t>
    </dgm:pt>
    <dgm:pt modelId="{89361D81-180B-484A-8E6B-998BD7E08DBC}" type="sibTrans" cxnId="{316C7100-5150-434B-8DDB-6E0D830B7084}">
      <dgm:prSet/>
      <dgm:spPr/>
      <dgm:t>
        <a:bodyPr/>
        <a:lstStyle/>
        <a:p>
          <a:endParaRPr lang="en-US"/>
        </a:p>
      </dgm:t>
    </dgm:pt>
    <dgm:pt modelId="{186E1659-9A7A-4FF8-B176-C4328CFB717E}">
      <dgm:prSet/>
      <dgm:spPr/>
      <dgm:t>
        <a:bodyPr/>
        <a:lstStyle/>
        <a:p>
          <a:r>
            <a:rPr lang="bg-BG" dirty="0"/>
            <a:t>💰 Управление на бюджет (добавяне на баланс и проверка на средства)</a:t>
          </a:r>
          <a:endParaRPr lang="en-US" dirty="0"/>
        </a:p>
      </dgm:t>
    </dgm:pt>
    <dgm:pt modelId="{CDA8FCAE-5AEA-4E8B-A81C-AAD04570A6E0}" type="parTrans" cxnId="{897C3C81-99C1-4F55-9DC3-4B01D17D434F}">
      <dgm:prSet/>
      <dgm:spPr/>
      <dgm:t>
        <a:bodyPr/>
        <a:lstStyle/>
        <a:p>
          <a:endParaRPr lang="en-US"/>
        </a:p>
      </dgm:t>
    </dgm:pt>
    <dgm:pt modelId="{01A65AB2-253D-443E-830F-B4F94F011ECF}" type="sibTrans" cxnId="{897C3C81-99C1-4F55-9DC3-4B01D17D434F}">
      <dgm:prSet/>
      <dgm:spPr/>
      <dgm:t>
        <a:bodyPr/>
        <a:lstStyle/>
        <a:p>
          <a:endParaRPr lang="en-US"/>
        </a:p>
      </dgm:t>
    </dgm:pt>
    <dgm:pt modelId="{343FE486-20DF-47C4-BACA-BAE40C65A793}">
      <dgm:prSet/>
      <dgm:spPr/>
      <dgm:t>
        <a:bodyPr/>
        <a:lstStyle/>
        <a:p>
          <a:r>
            <a:rPr lang="bg-BG" dirty="0"/>
            <a:t>❌ Изход от приложението</a:t>
          </a:r>
          <a:endParaRPr lang="en-US" dirty="0"/>
        </a:p>
      </dgm:t>
    </dgm:pt>
    <dgm:pt modelId="{56EE02C7-464D-4DC6-ABA6-918BF1089CC1}" type="parTrans" cxnId="{46B73CD3-E1A8-4417-BE6B-63F2EDCE9900}">
      <dgm:prSet/>
      <dgm:spPr/>
      <dgm:t>
        <a:bodyPr/>
        <a:lstStyle/>
        <a:p>
          <a:endParaRPr lang="en-US"/>
        </a:p>
      </dgm:t>
    </dgm:pt>
    <dgm:pt modelId="{F877A0D3-0054-4BE1-AA78-81D12F2C12E3}" type="sibTrans" cxnId="{46B73CD3-E1A8-4417-BE6B-63F2EDCE9900}">
      <dgm:prSet/>
      <dgm:spPr/>
      <dgm:t>
        <a:bodyPr/>
        <a:lstStyle/>
        <a:p>
          <a:endParaRPr lang="en-US"/>
        </a:p>
      </dgm:t>
    </dgm:pt>
    <dgm:pt modelId="{33630DA2-A53A-4553-952D-3385AD2B8E9D}" type="pres">
      <dgm:prSet presAssocID="{D03D8E52-E2D5-40EB-A65C-A25122862271}" presName="compositeShape" presStyleCnt="0">
        <dgm:presLayoutVars>
          <dgm:chMax val="7"/>
          <dgm:dir/>
          <dgm:resizeHandles val="exact"/>
        </dgm:presLayoutVars>
      </dgm:prSet>
      <dgm:spPr/>
    </dgm:pt>
    <dgm:pt modelId="{BA812AB6-863A-4105-8D42-55677B34A108}" type="pres">
      <dgm:prSet presAssocID="{D03D8E52-E2D5-40EB-A65C-A25122862271}" presName="wedge1" presStyleLbl="node1" presStyleIdx="0" presStyleCnt="6"/>
      <dgm:spPr/>
    </dgm:pt>
    <dgm:pt modelId="{D1E7B12A-A225-46BD-900C-1A37E604980B}" type="pres">
      <dgm:prSet presAssocID="{D03D8E52-E2D5-40EB-A65C-A25122862271}" presName="dummy1a" presStyleCnt="0"/>
      <dgm:spPr/>
    </dgm:pt>
    <dgm:pt modelId="{20DCC0A4-31AC-434D-9758-BA3A5DEFFCB4}" type="pres">
      <dgm:prSet presAssocID="{D03D8E52-E2D5-40EB-A65C-A25122862271}" presName="dummy1b" presStyleCnt="0"/>
      <dgm:spPr/>
    </dgm:pt>
    <dgm:pt modelId="{F5A5B522-8187-4900-B27E-8E31C2488C3D}" type="pres">
      <dgm:prSet presAssocID="{D03D8E52-E2D5-40EB-A65C-A2512286227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9F19FC-5B3A-4157-9B83-6AEBB84E827A}" type="pres">
      <dgm:prSet presAssocID="{D03D8E52-E2D5-40EB-A65C-A25122862271}" presName="wedge2" presStyleLbl="node1" presStyleIdx="1" presStyleCnt="6"/>
      <dgm:spPr/>
    </dgm:pt>
    <dgm:pt modelId="{1BAD0E17-4193-4564-BCAE-5C7FDD581B3D}" type="pres">
      <dgm:prSet presAssocID="{D03D8E52-E2D5-40EB-A65C-A25122862271}" presName="dummy2a" presStyleCnt="0"/>
      <dgm:spPr/>
    </dgm:pt>
    <dgm:pt modelId="{4BEE9EAC-AE8F-4E3F-A539-6B2ADA666AEB}" type="pres">
      <dgm:prSet presAssocID="{D03D8E52-E2D5-40EB-A65C-A25122862271}" presName="dummy2b" presStyleCnt="0"/>
      <dgm:spPr/>
    </dgm:pt>
    <dgm:pt modelId="{FF5FB190-9AEB-4AF3-BF57-E18791B2EDF6}" type="pres">
      <dgm:prSet presAssocID="{D03D8E52-E2D5-40EB-A65C-A2512286227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0877D99-C8EC-45FD-864D-8ED7BCAE6E5E}" type="pres">
      <dgm:prSet presAssocID="{D03D8E52-E2D5-40EB-A65C-A25122862271}" presName="wedge3" presStyleLbl="node1" presStyleIdx="2" presStyleCnt="6"/>
      <dgm:spPr/>
    </dgm:pt>
    <dgm:pt modelId="{E22BE676-8830-4926-BE00-0E5E90584E8F}" type="pres">
      <dgm:prSet presAssocID="{D03D8E52-E2D5-40EB-A65C-A25122862271}" presName="dummy3a" presStyleCnt="0"/>
      <dgm:spPr/>
    </dgm:pt>
    <dgm:pt modelId="{1B4AFB7E-A44F-400C-9D00-9F4D74679CC6}" type="pres">
      <dgm:prSet presAssocID="{D03D8E52-E2D5-40EB-A65C-A25122862271}" presName="dummy3b" presStyleCnt="0"/>
      <dgm:spPr/>
    </dgm:pt>
    <dgm:pt modelId="{4B6DE6D2-0F82-4C72-98A5-EFF1E2E5D83D}" type="pres">
      <dgm:prSet presAssocID="{D03D8E52-E2D5-40EB-A65C-A2512286227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04A8F71-DA54-4A11-851A-1DFA27B64C55}" type="pres">
      <dgm:prSet presAssocID="{D03D8E52-E2D5-40EB-A65C-A25122862271}" presName="wedge4" presStyleLbl="node1" presStyleIdx="3" presStyleCnt="6"/>
      <dgm:spPr/>
    </dgm:pt>
    <dgm:pt modelId="{7FF823CE-0F70-4295-AE76-434CF227E8BF}" type="pres">
      <dgm:prSet presAssocID="{D03D8E52-E2D5-40EB-A65C-A25122862271}" presName="dummy4a" presStyleCnt="0"/>
      <dgm:spPr/>
    </dgm:pt>
    <dgm:pt modelId="{FE4DC490-F51D-4157-9ECF-A9BDAAB95492}" type="pres">
      <dgm:prSet presAssocID="{D03D8E52-E2D5-40EB-A65C-A25122862271}" presName="dummy4b" presStyleCnt="0"/>
      <dgm:spPr/>
    </dgm:pt>
    <dgm:pt modelId="{AF8CB4E4-87CC-4880-92F8-E01184784C0E}" type="pres">
      <dgm:prSet presAssocID="{D03D8E52-E2D5-40EB-A65C-A2512286227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BAA927C-5AB9-44BF-996F-D57921657B80}" type="pres">
      <dgm:prSet presAssocID="{D03D8E52-E2D5-40EB-A65C-A25122862271}" presName="wedge5" presStyleLbl="node1" presStyleIdx="4" presStyleCnt="6"/>
      <dgm:spPr/>
    </dgm:pt>
    <dgm:pt modelId="{4DEA6005-BB57-4F6D-961E-D0BB1E1F08CA}" type="pres">
      <dgm:prSet presAssocID="{D03D8E52-E2D5-40EB-A65C-A25122862271}" presName="dummy5a" presStyleCnt="0"/>
      <dgm:spPr/>
    </dgm:pt>
    <dgm:pt modelId="{8F8CEF7C-4112-4593-8965-158B68AD79F3}" type="pres">
      <dgm:prSet presAssocID="{D03D8E52-E2D5-40EB-A65C-A25122862271}" presName="dummy5b" presStyleCnt="0"/>
      <dgm:spPr/>
    </dgm:pt>
    <dgm:pt modelId="{8C8DAE9B-7E55-4937-895C-DCB0ED39E1A1}" type="pres">
      <dgm:prSet presAssocID="{D03D8E52-E2D5-40EB-A65C-A2512286227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5640F1-30E4-4A83-9CF0-7A72DB117801}" type="pres">
      <dgm:prSet presAssocID="{D03D8E52-E2D5-40EB-A65C-A25122862271}" presName="wedge6" presStyleLbl="node1" presStyleIdx="5" presStyleCnt="6"/>
      <dgm:spPr/>
    </dgm:pt>
    <dgm:pt modelId="{F1667F18-7E22-41EE-BD9F-06A042508131}" type="pres">
      <dgm:prSet presAssocID="{D03D8E52-E2D5-40EB-A65C-A25122862271}" presName="dummy6a" presStyleCnt="0"/>
      <dgm:spPr/>
    </dgm:pt>
    <dgm:pt modelId="{907C3A63-3F2B-459B-BDA8-7B8AEB394831}" type="pres">
      <dgm:prSet presAssocID="{D03D8E52-E2D5-40EB-A65C-A25122862271}" presName="dummy6b" presStyleCnt="0"/>
      <dgm:spPr/>
    </dgm:pt>
    <dgm:pt modelId="{C53B1B43-804A-4A39-B591-BA492E99B872}" type="pres">
      <dgm:prSet presAssocID="{D03D8E52-E2D5-40EB-A65C-A2512286227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A897D7F2-3C1D-4DBE-8AA7-5C78C5664D90}" type="pres">
      <dgm:prSet presAssocID="{4A7DB1F1-E7D1-48A1-A774-79B8203003F5}" presName="arrowWedge1" presStyleLbl="fgSibTrans2D1" presStyleIdx="0" presStyleCnt="6"/>
      <dgm:spPr/>
    </dgm:pt>
    <dgm:pt modelId="{01D2DA7D-05EE-4B8B-9847-C3963EC204C2}" type="pres">
      <dgm:prSet presAssocID="{8FABCDE6-3363-4F66-9CD8-7515497E3637}" presName="arrowWedge2" presStyleLbl="fgSibTrans2D1" presStyleIdx="1" presStyleCnt="6"/>
      <dgm:spPr/>
    </dgm:pt>
    <dgm:pt modelId="{D8D983BF-CE47-497D-94D6-28037B90BFA3}" type="pres">
      <dgm:prSet presAssocID="{021B5F29-0885-48F1-A585-9C51E32895A4}" presName="arrowWedge3" presStyleLbl="fgSibTrans2D1" presStyleIdx="2" presStyleCnt="6"/>
      <dgm:spPr/>
    </dgm:pt>
    <dgm:pt modelId="{33241378-A224-4009-B167-B9F00D995A0D}" type="pres">
      <dgm:prSet presAssocID="{89361D81-180B-484A-8E6B-998BD7E08DBC}" presName="arrowWedge4" presStyleLbl="fgSibTrans2D1" presStyleIdx="3" presStyleCnt="6"/>
      <dgm:spPr/>
    </dgm:pt>
    <dgm:pt modelId="{E431F15E-357B-40C4-B2EB-3EB89D0494C3}" type="pres">
      <dgm:prSet presAssocID="{01A65AB2-253D-443E-830F-B4F94F011ECF}" presName="arrowWedge5" presStyleLbl="fgSibTrans2D1" presStyleIdx="4" presStyleCnt="6"/>
      <dgm:spPr/>
    </dgm:pt>
    <dgm:pt modelId="{5C0856AB-1848-4969-BEBC-AD375C5C91AC}" type="pres">
      <dgm:prSet presAssocID="{F877A0D3-0054-4BE1-AA78-81D12F2C12E3}" presName="arrowWedge6" presStyleLbl="fgSibTrans2D1" presStyleIdx="5" presStyleCnt="6"/>
      <dgm:spPr/>
    </dgm:pt>
  </dgm:ptLst>
  <dgm:cxnLst>
    <dgm:cxn modelId="{316C7100-5150-434B-8DDB-6E0D830B7084}" srcId="{D03D8E52-E2D5-40EB-A65C-A25122862271}" destId="{6A0D2985-1EC8-489E-8FBC-D0D2CF7C1C3F}" srcOrd="3" destOrd="0" parTransId="{5C297299-A3F9-44C2-A81E-2A58EB932255}" sibTransId="{89361D81-180B-484A-8E6B-998BD7E08DBC}"/>
    <dgm:cxn modelId="{11F7C006-D1BF-4702-BFFC-1CDB05C048CF}" type="presOf" srcId="{D03D8E52-E2D5-40EB-A65C-A25122862271}" destId="{33630DA2-A53A-4553-952D-3385AD2B8E9D}" srcOrd="0" destOrd="0" presId="urn:microsoft.com/office/officeart/2005/8/layout/cycle8"/>
    <dgm:cxn modelId="{4B7AE20B-C452-4F04-B2C8-772095CE72A5}" type="presOf" srcId="{555DF1DE-6A12-42F7-AB19-1767A53FF6F6}" destId="{4B6DE6D2-0F82-4C72-98A5-EFF1E2E5D83D}" srcOrd="1" destOrd="0" presId="urn:microsoft.com/office/officeart/2005/8/layout/cycle8"/>
    <dgm:cxn modelId="{C333830F-2A4C-441A-817B-44AA241C327C}" type="presOf" srcId="{6A0D2985-1EC8-489E-8FBC-D0D2CF7C1C3F}" destId="{604A8F71-DA54-4A11-851A-1DFA27B64C55}" srcOrd="0" destOrd="0" presId="urn:microsoft.com/office/officeart/2005/8/layout/cycle8"/>
    <dgm:cxn modelId="{F07A4419-9011-46B1-8DCC-860F3516D574}" srcId="{D03D8E52-E2D5-40EB-A65C-A25122862271}" destId="{555DF1DE-6A12-42F7-AB19-1767A53FF6F6}" srcOrd="2" destOrd="0" parTransId="{180CFFFF-3527-4356-8B2F-8A888386D82D}" sibTransId="{021B5F29-0885-48F1-A585-9C51E32895A4}"/>
    <dgm:cxn modelId="{0EAC1722-913D-485C-A706-5F86FF29519D}" type="presOf" srcId="{555DF1DE-6A12-42F7-AB19-1767A53FF6F6}" destId="{E0877D99-C8EC-45FD-864D-8ED7BCAE6E5E}" srcOrd="0" destOrd="0" presId="urn:microsoft.com/office/officeart/2005/8/layout/cycle8"/>
    <dgm:cxn modelId="{1A28D046-8449-4CCE-8579-9BE0D229CB5D}" type="presOf" srcId="{186E1659-9A7A-4FF8-B176-C4328CFB717E}" destId="{CBAA927C-5AB9-44BF-996F-D57921657B80}" srcOrd="0" destOrd="0" presId="urn:microsoft.com/office/officeart/2005/8/layout/cycle8"/>
    <dgm:cxn modelId="{795E504E-E76F-4E65-8CF2-345734CBF969}" srcId="{D03D8E52-E2D5-40EB-A65C-A25122862271}" destId="{365B93B1-7864-4316-A253-901296B7DBDC}" srcOrd="0" destOrd="0" parTransId="{6681752C-AE7C-41D7-8BD4-4284B8853AF5}" sibTransId="{4A7DB1F1-E7D1-48A1-A774-79B8203003F5}"/>
    <dgm:cxn modelId="{B2E04B72-85DC-42FB-8F5E-6B3A4171722D}" type="presOf" srcId="{343FE486-20DF-47C4-BACA-BAE40C65A793}" destId="{C35640F1-30E4-4A83-9CF0-7A72DB117801}" srcOrd="0" destOrd="0" presId="urn:microsoft.com/office/officeart/2005/8/layout/cycle8"/>
    <dgm:cxn modelId="{92577E76-EF97-48F3-9718-745E1C6C9008}" type="presOf" srcId="{365B93B1-7864-4316-A253-901296B7DBDC}" destId="{BA812AB6-863A-4105-8D42-55677B34A108}" srcOrd="0" destOrd="0" presId="urn:microsoft.com/office/officeart/2005/8/layout/cycle8"/>
    <dgm:cxn modelId="{07B5CB80-72EA-41D9-832C-DFD998A74BBF}" type="presOf" srcId="{365B93B1-7864-4316-A253-901296B7DBDC}" destId="{F5A5B522-8187-4900-B27E-8E31C2488C3D}" srcOrd="1" destOrd="0" presId="urn:microsoft.com/office/officeart/2005/8/layout/cycle8"/>
    <dgm:cxn modelId="{897C3C81-99C1-4F55-9DC3-4B01D17D434F}" srcId="{D03D8E52-E2D5-40EB-A65C-A25122862271}" destId="{186E1659-9A7A-4FF8-B176-C4328CFB717E}" srcOrd="4" destOrd="0" parTransId="{CDA8FCAE-5AEA-4E8B-A81C-AAD04570A6E0}" sibTransId="{01A65AB2-253D-443E-830F-B4F94F011ECF}"/>
    <dgm:cxn modelId="{08C6E698-A278-4AC5-BFC7-340F502F60C8}" type="presOf" srcId="{343FE486-20DF-47C4-BACA-BAE40C65A793}" destId="{C53B1B43-804A-4A39-B591-BA492E99B872}" srcOrd="1" destOrd="0" presId="urn:microsoft.com/office/officeart/2005/8/layout/cycle8"/>
    <dgm:cxn modelId="{91C67F9E-9DB0-45F5-8EED-9088CBA61AC0}" type="presOf" srcId="{37567FAD-A315-42DD-9D4B-B6A6E0DAB890}" destId="{B09F19FC-5B3A-4157-9B83-6AEBB84E827A}" srcOrd="0" destOrd="0" presId="urn:microsoft.com/office/officeart/2005/8/layout/cycle8"/>
    <dgm:cxn modelId="{F13D87B4-A869-4291-BAA0-68640817C77E}" type="presOf" srcId="{6A0D2985-1EC8-489E-8FBC-D0D2CF7C1C3F}" destId="{AF8CB4E4-87CC-4880-92F8-E01184784C0E}" srcOrd="1" destOrd="0" presId="urn:microsoft.com/office/officeart/2005/8/layout/cycle8"/>
    <dgm:cxn modelId="{A571C0B9-A745-4923-B732-D9C143F19EC8}" type="presOf" srcId="{186E1659-9A7A-4FF8-B176-C4328CFB717E}" destId="{8C8DAE9B-7E55-4937-895C-DCB0ED39E1A1}" srcOrd="1" destOrd="0" presId="urn:microsoft.com/office/officeart/2005/8/layout/cycle8"/>
    <dgm:cxn modelId="{5046DFC6-A998-446E-B48C-6FC3CCA57A3E}" type="presOf" srcId="{37567FAD-A315-42DD-9D4B-B6A6E0DAB890}" destId="{FF5FB190-9AEB-4AF3-BF57-E18791B2EDF6}" srcOrd="1" destOrd="0" presId="urn:microsoft.com/office/officeart/2005/8/layout/cycle8"/>
    <dgm:cxn modelId="{46B73CD3-E1A8-4417-BE6B-63F2EDCE9900}" srcId="{D03D8E52-E2D5-40EB-A65C-A25122862271}" destId="{343FE486-20DF-47C4-BACA-BAE40C65A793}" srcOrd="5" destOrd="0" parTransId="{56EE02C7-464D-4DC6-ABA6-918BF1089CC1}" sibTransId="{F877A0D3-0054-4BE1-AA78-81D12F2C12E3}"/>
    <dgm:cxn modelId="{56ED82EB-1E4F-492B-9616-96D416562289}" srcId="{D03D8E52-E2D5-40EB-A65C-A25122862271}" destId="{37567FAD-A315-42DD-9D4B-B6A6E0DAB890}" srcOrd="1" destOrd="0" parTransId="{BFC1AAFD-4549-490C-850F-644F6901898A}" sibTransId="{8FABCDE6-3363-4F66-9CD8-7515497E3637}"/>
    <dgm:cxn modelId="{0E7608F4-2B87-4425-9B1A-D33283FCD382}" type="presParOf" srcId="{33630DA2-A53A-4553-952D-3385AD2B8E9D}" destId="{BA812AB6-863A-4105-8D42-55677B34A108}" srcOrd="0" destOrd="0" presId="urn:microsoft.com/office/officeart/2005/8/layout/cycle8"/>
    <dgm:cxn modelId="{2E7887D8-1153-4E6F-ACA0-BE298C8C6E27}" type="presParOf" srcId="{33630DA2-A53A-4553-952D-3385AD2B8E9D}" destId="{D1E7B12A-A225-46BD-900C-1A37E604980B}" srcOrd="1" destOrd="0" presId="urn:microsoft.com/office/officeart/2005/8/layout/cycle8"/>
    <dgm:cxn modelId="{B6CD18D9-C703-425B-8DA2-BD32F0A86E20}" type="presParOf" srcId="{33630DA2-A53A-4553-952D-3385AD2B8E9D}" destId="{20DCC0A4-31AC-434D-9758-BA3A5DEFFCB4}" srcOrd="2" destOrd="0" presId="urn:microsoft.com/office/officeart/2005/8/layout/cycle8"/>
    <dgm:cxn modelId="{7A349749-2FE1-4615-8AA9-A9FBE1BDDD98}" type="presParOf" srcId="{33630DA2-A53A-4553-952D-3385AD2B8E9D}" destId="{F5A5B522-8187-4900-B27E-8E31C2488C3D}" srcOrd="3" destOrd="0" presId="urn:microsoft.com/office/officeart/2005/8/layout/cycle8"/>
    <dgm:cxn modelId="{DA704AAC-57B2-478F-B9EE-9CCD76E790B3}" type="presParOf" srcId="{33630DA2-A53A-4553-952D-3385AD2B8E9D}" destId="{B09F19FC-5B3A-4157-9B83-6AEBB84E827A}" srcOrd="4" destOrd="0" presId="urn:microsoft.com/office/officeart/2005/8/layout/cycle8"/>
    <dgm:cxn modelId="{349E5C0A-EBC4-45D1-9003-117AA0A057DE}" type="presParOf" srcId="{33630DA2-A53A-4553-952D-3385AD2B8E9D}" destId="{1BAD0E17-4193-4564-BCAE-5C7FDD581B3D}" srcOrd="5" destOrd="0" presId="urn:microsoft.com/office/officeart/2005/8/layout/cycle8"/>
    <dgm:cxn modelId="{4BFE8554-0CF7-4865-ACA8-1528CEB553FF}" type="presParOf" srcId="{33630DA2-A53A-4553-952D-3385AD2B8E9D}" destId="{4BEE9EAC-AE8F-4E3F-A539-6B2ADA666AEB}" srcOrd="6" destOrd="0" presId="urn:microsoft.com/office/officeart/2005/8/layout/cycle8"/>
    <dgm:cxn modelId="{3D769C56-51FA-461C-BD9F-09E6003CE8F8}" type="presParOf" srcId="{33630DA2-A53A-4553-952D-3385AD2B8E9D}" destId="{FF5FB190-9AEB-4AF3-BF57-E18791B2EDF6}" srcOrd="7" destOrd="0" presId="urn:microsoft.com/office/officeart/2005/8/layout/cycle8"/>
    <dgm:cxn modelId="{D7F33E5C-5379-4C65-B4F9-F94771B9093E}" type="presParOf" srcId="{33630DA2-A53A-4553-952D-3385AD2B8E9D}" destId="{E0877D99-C8EC-45FD-864D-8ED7BCAE6E5E}" srcOrd="8" destOrd="0" presId="urn:microsoft.com/office/officeart/2005/8/layout/cycle8"/>
    <dgm:cxn modelId="{FB8F0E57-87EB-4FCE-A9D1-4CA335919B1F}" type="presParOf" srcId="{33630DA2-A53A-4553-952D-3385AD2B8E9D}" destId="{E22BE676-8830-4926-BE00-0E5E90584E8F}" srcOrd="9" destOrd="0" presId="urn:microsoft.com/office/officeart/2005/8/layout/cycle8"/>
    <dgm:cxn modelId="{B666BA2F-F1D2-40DF-96F8-6D7262EC634A}" type="presParOf" srcId="{33630DA2-A53A-4553-952D-3385AD2B8E9D}" destId="{1B4AFB7E-A44F-400C-9D00-9F4D74679CC6}" srcOrd="10" destOrd="0" presId="urn:microsoft.com/office/officeart/2005/8/layout/cycle8"/>
    <dgm:cxn modelId="{B6C0A59D-7BA5-4568-8CC4-0D1DA51D4C2F}" type="presParOf" srcId="{33630DA2-A53A-4553-952D-3385AD2B8E9D}" destId="{4B6DE6D2-0F82-4C72-98A5-EFF1E2E5D83D}" srcOrd="11" destOrd="0" presId="urn:microsoft.com/office/officeart/2005/8/layout/cycle8"/>
    <dgm:cxn modelId="{2686A31D-823F-4EB1-948E-F3FD354622C4}" type="presParOf" srcId="{33630DA2-A53A-4553-952D-3385AD2B8E9D}" destId="{604A8F71-DA54-4A11-851A-1DFA27B64C55}" srcOrd="12" destOrd="0" presId="urn:microsoft.com/office/officeart/2005/8/layout/cycle8"/>
    <dgm:cxn modelId="{4AC4A6E8-4057-40E7-8BE4-E904E2527084}" type="presParOf" srcId="{33630DA2-A53A-4553-952D-3385AD2B8E9D}" destId="{7FF823CE-0F70-4295-AE76-434CF227E8BF}" srcOrd="13" destOrd="0" presId="urn:microsoft.com/office/officeart/2005/8/layout/cycle8"/>
    <dgm:cxn modelId="{47C00936-DE36-475A-A705-ABC63450F150}" type="presParOf" srcId="{33630DA2-A53A-4553-952D-3385AD2B8E9D}" destId="{FE4DC490-F51D-4157-9ECF-A9BDAAB95492}" srcOrd="14" destOrd="0" presId="urn:microsoft.com/office/officeart/2005/8/layout/cycle8"/>
    <dgm:cxn modelId="{3B212B9F-9C90-4E88-94A5-64B1EC7C3B3E}" type="presParOf" srcId="{33630DA2-A53A-4553-952D-3385AD2B8E9D}" destId="{AF8CB4E4-87CC-4880-92F8-E01184784C0E}" srcOrd="15" destOrd="0" presId="urn:microsoft.com/office/officeart/2005/8/layout/cycle8"/>
    <dgm:cxn modelId="{C57F19AC-EE0D-4106-91DE-0791D2E7E33C}" type="presParOf" srcId="{33630DA2-A53A-4553-952D-3385AD2B8E9D}" destId="{CBAA927C-5AB9-44BF-996F-D57921657B80}" srcOrd="16" destOrd="0" presId="urn:microsoft.com/office/officeart/2005/8/layout/cycle8"/>
    <dgm:cxn modelId="{4F9F1B70-0F57-43D4-AA7C-FFDD7263AA67}" type="presParOf" srcId="{33630DA2-A53A-4553-952D-3385AD2B8E9D}" destId="{4DEA6005-BB57-4F6D-961E-D0BB1E1F08CA}" srcOrd="17" destOrd="0" presId="urn:microsoft.com/office/officeart/2005/8/layout/cycle8"/>
    <dgm:cxn modelId="{1035C9CA-602E-4460-8F28-32E8A48602B1}" type="presParOf" srcId="{33630DA2-A53A-4553-952D-3385AD2B8E9D}" destId="{8F8CEF7C-4112-4593-8965-158B68AD79F3}" srcOrd="18" destOrd="0" presId="urn:microsoft.com/office/officeart/2005/8/layout/cycle8"/>
    <dgm:cxn modelId="{82DDF6A3-1A31-4AE5-98D9-9254895ED756}" type="presParOf" srcId="{33630DA2-A53A-4553-952D-3385AD2B8E9D}" destId="{8C8DAE9B-7E55-4937-895C-DCB0ED39E1A1}" srcOrd="19" destOrd="0" presId="urn:microsoft.com/office/officeart/2005/8/layout/cycle8"/>
    <dgm:cxn modelId="{17EAB540-9B18-449B-9C17-119E255CB03F}" type="presParOf" srcId="{33630DA2-A53A-4553-952D-3385AD2B8E9D}" destId="{C35640F1-30E4-4A83-9CF0-7A72DB117801}" srcOrd="20" destOrd="0" presId="urn:microsoft.com/office/officeart/2005/8/layout/cycle8"/>
    <dgm:cxn modelId="{91E14FEB-0294-4841-BD87-5BFD7F98208A}" type="presParOf" srcId="{33630DA2-A53A-4553-952D-3385AD2B8E9D}" destId="{F1667F18-7E22-41EE-BD9F-06A042508131}" srcOrd="21" destOrd="0" presId="urn:microsoft.com/office/officeart/2005/8/layout/cycle8"/>
    <dgm:cxn modelId="{F3B8794F-E307-4346-83A7-036203016081}" type="presParOf" srcId="{33630DA2-A53A-4553-952D-3385AD2B8E9D}" destId="{907C3A63-3F2B-459B-BDA8-7B8AEB394831}" srcOrd="22" destOrd="0" presId="urn:microsoft.com/office/officeart/2005/8/layout/cycle8"/>
    <dgm:cxn modelId="{7409EBB9-80A2-42BC-9E04-2DEFB88A8D12}" type="presParOf" srcId="{33630DA2-A53A-4553-952D-3385AD2B8E9D}" destId="{C53B1B43-804A-4A39-B591-BA492E99B872}" srcOrd="23" destOrd="0" presId="urn:microsoft.com/office/officeart/2005/8/layout/cycle8"/>
    <dgm:cxn modelId="{3D69FEFE-2BD1-4DBB-8E51-80A312B0FA5E}" type="presParOf" srcId="{33630DA2-A53A-4553-952D-3385AD2B8E9D}" destId="{A897D7F2-3C1D-4DBE-8AA7-5C78C5664D90}" srcOrd="24" destOrd="0" presId="urn:microsoft.com/office/officeart/2005/8/layout/cycle8"/>
    <dgm:cxn modelId="{CA67364F-B2BD-421F-8E23-CDCA1E299F8C}" type="presParOf" srcId="{33630DA2-A53A-4553-952D-3385AD2B8E9D}" destId="{01D2DA7D-05EE-4B8B-9847-C3963EC204C2}" srcOrd="25" destOrd="0" presId="urn:microsoft.com/office/officeart/2005/8/layout/cycle8"/>
    <dgm:cxn modelId="{60492E13-D0B7-417C-8E55-44B4B5A2748C}" type="presParOf" srcId="{33630DA2-A53A-4553-952D-3385AD2B8E9D}" destId="{D8D983BF-CE47-497D-94D6-28037B90BFA3}" srcOrd="26" destOrd="0" presId="urn:microsoft.com/office/officeart/2005/8/layout/cycle8"/>
    <dgm:cxn modelId="{8B753E6D-8058-4F0D-974C-DE3B8616BDEB}" type="presParOf" srcId="{33630DA2-A53A-4553-952D-3385AD2B8E9D}" destId="{33241378-A224-4009-B167-B9F00D995A0D}" srcOrd="27" destOrd="0" presId="urn:microsoft.com/office/officeart/2005/8/layout/cycle8"/>
    <dgm:cxn modelId="{7B89F5CD-5928-4910-B215-240049AAB0EB}" type="presParOf" srcId="{33630DA2-A53A-4553-952D-3385AD2B8E9D}" destId="{E431F15E-357B-40C4-B2EB-3EB89D0494C3}" srcOrd="28" destOrd="0" presId="urn:microsoft.com/office/officeart/2005/8/layout/cycle8"/>
    <dgm:cxn modelId="{15C80298-D9D9-4682-A8AF-6CF614B3F502}" type="presParOf" srcId="{33630DA2-A53A-4553-952D-3385AD2B8E9D}" destId="{5C0856AB-1848-4969-BEBC-AD375C5C91AC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66A83-2C47-431D-A19E-5BB90FE5FAB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56C092-3CA6-49E1-84FA-45C786DA743C}">
      <dgm:prSet/>
      <dgm:spPr/>
      <dgm:t>
        <a:bodyPr/>
        <a:lstStyle/>
        <a:p>
          <a:r>
            <a:rPr lang="bg-BG"/>
            <a:t>Уникален ID за всяко събитие.</a:t>
          </a:r>
          <a:endParaRPr lang="en-US"/>
        </a:p>
      </dgm:t>
    </dgm:pt>
    <dgm:pt modelId="{89CEC9F4-3DE2-4AC1-8458-CB5C4CF064D1}" type="parTrans" cxnId="{684FF7ED-BA6A-4EE9-ACDC-D81AB81C9602}">
      <dgm:prSet/>
      <dgm:spPr/>
      <dgm:t>
        <a:bodyPr/>
        <a:lstStyle/>
        <a:p>
          <a:endParaRPr lang="en-US"/>
        </a:p>
      </dgm:t>
    </dgm:pt>
    <dgm:pt modelId="{6430118B-57E5-4569-BF2E-5C6403ED0EC4}" type="sibTrans" cxnId="{684FF7ED-BA6A-4EE9-ACDC-D81AB81C9602}">
      <dgm:prSet/>
      <dgm:spPr/>
      <dgm:t>
        <a:bodyPr/>
        <a:lstStyle/>
        <a:p>
          <a:endParaRPr lang="en-US"/>
        </a:p>
      </dgm:t>
    </dgm:pt>
    <dgm:pt modelId="{E9AC1436-BBC8-4C48-AD36-08D9429E49DF}">
      <dgm:prSet/>
      <dgm:spPr/>
      <dgm:t>
        <a:bodyPr/>
        <a:lstStyle/>
        <a:p>
          <a:r>
            <a:rPr lang="bg-BG"/>
            <a:t>Приятен потребителски интерфейс (цветове, символи за по-лесно ориентиране).</a:t>
          </a:r>
          <a:endParaRPr lang="en-US"/>
        </a:p>
      </dgm:t>
    </dgm:pt>
    <dgm:pt modelId="{04C76B43-AEE6-4889-B592-5766E74021AB}" type="parTrans" cxnId="{624D08D7-27A1-4EBC-A48A-ADB16E6DEE00}">
      <dgm:prSet/>
      <dgm:spPr/>
      <dgm:t>
        <a:bodyPr/>
        <a:lstStyle/>
        <a:p>
          <a:endParaRPr lang="en-US"/>
        </a:p>
      </dgm:t>
    </dgm:pt>
    <dgm:pt modelId="{2501A678-ADF3-4D1D-8E41-9C21F48C6D15}" type="sibTrans" cxnId="{624D08D7-27A1-4EBC-A48A-ADB16E6DEE00}">
      <dgm:prSet/>
      <dgm:spPr/>
      <dgm:t>
        <a:bodyPr/>
        <a:lstStyle/>
        <a:p>
          <a:endParaRPr lang="en-US"/>
        </a:p>
      </dgm:t>
    </dgm:pt>
    <dgm:pt modelId="{FB053714-9BBE-405B-A679-EA43007EC1D4}">
      <dgm:prSet/>
      <dgm:spPr/>
      <dgm:t>
        <a:bodyPr/>
        <a:lstStyle/>
        <a:p>
          <a:r>
            <a:rPr lang="bg-BG"/>
            <a:t>Обработка на невалиден вход.</a:t>
          </a:r>
          <a:endParaRPr lang="en-US"/>
        </a:p>
      </dgm:t>
    </dgm:pt>
    <dgm:pt modelId="{DE8E7D0B-F352-4441-9E4B-79195FB8C818}" type="parTrans" cxnId="{89FCA063-A187-4CBA-B4A6-49F1914E126D}">
      <dgm:prSet/>
      <dgm:spPr/>
      <dgm:t>
        <a:bodyPr/>
        <a:lstStyle/>
        <a:p>
          <a:endParaRPr lang="en-US"/>
        </a:p>
      </dgm:t>
    </dgm:pt>
    <dgm:pt modelId="{7B14214A-73B9-467F-A9E9-487BA1158381}" type="sibTrans" cxnId="{89FCA063-A187-4CBA-B4A6-49F1914E126D}">
      <dgm:prSet/>
      <dgm:spPr/>
      <dgm:t>
        <a:bodyPr/>
        <a:lstStyle/>
        <a:p>
          <a:endParaRPr lang="en-US"/>
        </a:p>
      </dgm:t>
    </dgm:pt>
    <dgm:pt modelId="{A70F5C0F-B77F-4D6F-B94F-85A5C8DD1FFA}">
      <dgm:prSet/>
      <dgm:spPr/>
      <dgm:t>
        <a:bodyPr/>
        <a:lstStyle/>
        <a:p>
          <a:r>
            <a:rPr lang="bg-BG"/>
            <a:t>Изход чрез команда „0“.</a:t>
          </a:r>
          <a:endParaRPr lang="en-US"/>
        </a:p>
      </dgm:t>
    </dgm:pt>
    <dgm:pt modelId="{B66B820A-BBFF-4385-8546-D18D55E242A0}" type="parTrans" cxnId="{44E518F9-E02B-4204-BA0B-256C8BB4B8B7}">
      <dgm:prSet/>
      <dgm:spPr/>
      <dgm:t>
        <a:bodyPr/>
        <a:lstStyle/>
        <a:p>
          <a:endParaRPr lang="en-US"/>
        </a:p>
      </dgm:t>
    </dgm:pt>
    <dgm:pt modelId="{FCEB3ED3-507A-4107-8992-BE2D47DEC276}" type="sibTrans" cxnId="{44E518F9-E02B-4204-BA0B-256C8BB4B8B7}">
      <dgm:prSet/>
      <dgm:spPr/>
      <dgm:t>
        <a:bodyPr/>
        <a:lstStyle/>
        <a:p>
          <a:endParaRPr lang="en-US"/>
        </a:p>
      </dgm:t>
    </dgm:pt>
    <dgm:pt modelId="{193642F9-F9FA-4B68-9D4F-6E15911F1A96}" type="pres">
      <dgm:prSet presAssocID="{0B566A83-2C47-431D-A19E-5BB90FE5FABB}" presName="matrix" presStyleCnt="0">
        <dgm:presLayoutVars>
          <dgm:chMax val="1"/>
          <dgm:dir/>
          <dgm:resizeHandles val="exact"/>
        </dgm:presLayoutVars>
      </dgm:prSet>
      <dgm:spPr/>
    </dgm:pt>
    <dgm:pt modelId="{DB5B76E7-C84D-4042-8F67-2E41287EC661}" type="pres">
      <dgm:prSet presAssocID="{0B566A83-2C47-431D-A19E-5BB90FE5FABB}" presName="diamond" presStyleLbl="bgShp" presStyleIdx="0" presStyleCnt="1"/>
      <dgm:spPr/>
    </dgm:pt>
    <dgm:pt modelId="{EFA82254-080C-4B3A-9943-2DE9E84D3D7C}" type="pres">
      <dgm:prSet presAssocID="{0B566A83-2C47-431D-A19E-5BB90FE5FAB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F649DD0-772B-4B27-AB3D-A7B22446EED8}" type="pres">
      <dgm:prSet presAssocID="{0B566A83-2C47-431D-A19E-5BB90FE5FAB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6CF9F3-BB62-4D0C-A63A-08E1D60BF3EC}" type="pres">
      <dgm:prSet presAssocID="{0B566A83-2C47-431D-A19E-5BB90FE5FAB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A707AD2-F22B-4F61-AF23-D0936DB5D01E}" type="pres">
      <dgm:prSet presAssocID="{0B566A83-2C47-431D-A19E-5BB90FE5FAB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9FCA063-A187-4CBA-B4A6-49F1914E126D}" srcId="{0B566A83-2C47-431D-A19E-5BB90FE5FABB}" destId="{FB053714-9BBE-405B-A679-EA43007EC1D4}" srcOrd="2" destOrd="0" parTransId="{DE8E7D0B-F352-4441-9E4B-79195FB8C818}" sibTransId="{7B14214A-73B9-467F-A9E9-487BA1158381}"/>
    <dgm:cxn modelId="{CB70106A-0D21-43FC-85D8-34CF35884504}" type="presOf" srcId="{E9AC1436-BBC8-4C48-AD36-08D9429E49DF}" destId="{DF649DD0-772B-4B27-AB3D-A7B22446EED8}" srcOrd="0" destOrd="0" presId="urn:microsoft.com/office/officeart/2005/8/layout/matrix3"/>
    <dgm:cxn modelId="{B6F1447E-E01A-49E5-A2CE-097F7D680BA2}" type="presOf" srcId="{FB053714-9BBE-405B-A679-EA43007EC1D4}" destId="{B06CF9F3-BB62-4D0C-A63A-08E1D60BF3EC}" srcOrd="0" destOrd="0" presId="urn:microsoft.com/office/officeart/2005/8/layout/matrix3"/>
    <dgm:cxn modelId="{5C521E8C-F5AC-40FC-A60D-4ABF53FB6718}" type="presOf" srcId="{A70F5C0F-B77F-4D6F-B94F-85A5C8DD1FFA}" destId="{1A707AD2-F22B-4F61-AF23-D0936DB5D01E}" srcOrd="0" destOrd="0" presId="urn:microsoft.com/office/officeart/2005/8/layout/matrix3"/>
    <dgm:cxn modelId="{273F74B1-445B-4832-9F88-5B8268505250}" type="presOf" srcId="{9F56C092-3CA6-49E1-84FA-45C786DA743C}" destId="{EFA82254-080C-4B3A-9943-2DE9E84D3D7C}" srcOrd="0" destOrd="0" presId="urn:microsoft.com/office/officeart/2005/8/layout/matrix3"/>
    <dgm:cxn modelId="{DFC7D7C1-8C5C-4776-B10D-EE65FE16FE4C}" type="presOf" srcId="{0B566A83-2C47-431D-A19E-5BB90FE5FABB}" destId="{193642F9-F9FA-4B68-9D4F-6E15911F1A96}" srcOrd="0" destOrd="0" presId="urn:microsoft.com/office/officeart/2005/8/layout/matrix3"/>
    <dgm:cxn modelId="{624D08D7-27A1-4EBC-A48A-ADB16E6DEE00}" srcId="{0B566A83-2C47-431D-A19E-5BB90FE5FABB}" destId="{E9AC1436-BBC8-4C48-AD36-08D9429E49DF}" srcOrd="1" destOrd="0" parTransId="{04C76B43-AEE6-4889-B592-5766E74021AB}" sibTransId="{2501A678-ADF3-4D1D-8E41-9C21F48C6D15}"/>
    <dgm:cxn modelId="{684FF7ED-BA6A-4EE9-ACDC-D81AB81C9602}" srcId="{0B566A83-2C47-431D-A19E-5BB90FE5FABB}" destId="{9F56C092-3CA6-49E1-84FA-45C786DA743C}" srcOrd="0" destOrd="0" parTransId="{89CEC9F4-3DE2-4AC1-8458-CB5C4CF064D1}" sibTransId="{6430118B-57E5-4569-BF2E-5C6403ED0EC4}"/>
    <dgm:cxn modelId="{44E518F9-E02B-4204-BA0B-256C8BB4B8B7}" srcId="{0B566A83-2C47-431D-A19E-5BB90FE5FABB}" destId="{A70F5C0F-B77F-4D6F-B94F-85A5C8DD1FFA}" srcOrd="3" destOrd="0" parTransId="{B66B820A-BBFF-4385-8546-D18D55E242A0}" sibTransId="{FCEB3ED3-507A-4107-8992-BE2D47DEC276}"/>
    <dgm:cxn modelId="{C27CC24F-730D-46B6-B883-8BA75DD9B61F}" type="presParOf" srcId="{193642F9-F9FA-4B68-9D4F-6E15911F1A96}" destId="{DB5B76E7-C84D-4042-8F67-2E41287EC661}" srcOrd="0" destOrd="0" presId="urn:microsoft.com/office/officeart/2005/8/layout/matrix3"/>
    <dgm:cxn modelId="{690EFB07-1999-4804-9206-1C11F3ABFF18}" type="presParOf" srcId="{193642F9-F9FA-4B68-9D4F-6E15911F1A96}" destId="{EFA82254-080C-4B3A-9943-2DE9E84D3D7C}" srcOrd="1" destOrd="0" presId="urn:microsoft.com/office/officeart/2005/8/layout/matrix3"/>
    <dgm:cxn modelId="{6F085131-0A11-465B-833C-9FCF6BA4A27B}" type="presParOf" srcId="{193642F9-F9FA-4B68-9D4F-6E15911F1A96}" destId="{DF649DD0-772B-4B27-AB3D-A7B22446EED8}" srcOrd="2" destOrd="0" presId="urn:microsoft.com/office/officeart/2005/8/layout/matrix3"/>
    <dgm:cxn modelId="{48AA56B5-7384-44D9-9B9A-1A8D277C5AD7}" type="presParOf" srcId="{193642F9-F9FA-4B68-9D4F-6E15911F1A96}" destId="{B06CF9F3-BB62-4D0C-A63A-08E1D60BF3EC}" srcOrd="3" destOrd="0" presId="urn:microsoft.com/office/officeart/2005/8/layout/matrix3"/>
    <dgm:cxn modelId="{7B42B442-6CFC-4E99-BDD8-9598A7057909}" type="presParOf" srcId="{193642F9-F9FA-4B68-9D4F-6E15911F1A96}" destId="{1A707AD2-F22B-4F61-AF23-D0936DB5D01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12AB6-863A-4105-8D42-55677B34A108}">
      <dsp:nvSpPr>
        <dsp:cNvPr id="0" name=""/>
        <dsp:cNvSpPr/>
      </dsp:nvSpPr>
      <dsp:spPr>
        <a:xfrm>
          <a:off x="773274" y="210193"/>
          <a:ext cx="3057138" cy="3057138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700" kern="1200" dirty="0"/>
            <a:t>➕ Добавяне на ново спортно събитие</a:t>
          </a:r>
          <a:endParaRPr lang="en-US" sz="700" kern="1200" dirty="0"/>
        </a:p>
      </dsp:txBody>
      <dsp:txXfrm>
        <a:off x="2374632" y="600706"/>
        <a:ext cx="800679" cy="618706"/>
      </dsp:txXfrm>
    </dsp:sp>
    <dsp:sp modelId="{B09F19FC-5B3A-4157-9B83-6AEBB84E827A}">
      <dsp:nvSpPr>
        <dsp:cNvPr id="0" name=""/>
        <dsp:cNvSpPr/>
      </dsp:nvSpPr>
      <dsp:spPr>
        <a:xfrm>
          <a:off x="809668" y="273155"/>
          <a:ext cx="3057138" cy="3057138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700" kern="1200" dirty="0"/>
            <a:t>🎟️ Продажба на билети за избрано събитие</a:t>
          </a:r>
          <a:endParaRPr lang="en-US" sz="700" kern="1200" dirty="0"/>
        </a:p>
      </dsp:txBody>
      <dsp:txXfrm>
        <a:off x="2884155" y="1510568"/>
        <a:ext cx="837073" cy="600509"/>
      </dsp:txXfrm>
    </dsp:sp>
    <dsp:sp modelId="{E0877D99-C8EC-45FD-864D-8ED7BCAE6E5E}">
      <dsp:nvSpPr>
        <dsp:cNvPr id="0" name=""/>
        <dsp:cNvSpPr/>
      </dsp:nvSpPr>
      <dsp:spPr>
        <a:xfrm>
          <a:off x="773274" y="336118"/>
          <a:ext cx="3057138" cy="3057138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700" kern="1200" dirty="0"/>
            <a:t>📊 Проверка на налични билети</a:t>
          </a:r>
          <a:endParaRPr lang="en-US" sz="700" kern="1200" dirty="0"/>
        </a:p>
      </dsp:txBody>
      <dsp:txXfrm>
        <a:off x="2374632" y="2402234"/>
        <a:ext cx="800679" cy="618706"/>
      </dsp:txXfrm>
    </dsp:sp>
    <dsp:sp modelId="{604A8F71-DA54-4A11-851A-1DFA27B64C55}">
      <dsp:nvSpPr>
        <dsp:cNvPr id="0" name=""/>
        <dsp:cNvSpPr/>
      </dsp:nvSpPr>
      <dsp:spPr>
        <a:xfrm>
          <a:off x="700485" y="336118"/>
          <a:ext cx="3057138" cy="3057138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700" kern="1200" dirty="0"/>
            <a:t>📋 Справка за всички налични събития</a:t>
          </a:r>
          <a:endParaRPr lang="en-US" sz="700" kern="1200" dirty="0"/>
        </a:p>
      </dsp:txBody>
      <dsp:txXfrm>
        <a:off x="1355586" y="2402234"/>
        <a:ext cx="800679" cy="618706"/>
      </dsp:txXfrm>
    </dsp:sp>
    <dsp:sp modelId="{CBAA927C-5AB9-44BF-996F-D57921657B80}">
      <dsp:nvSpPr>
        <dsp:cNvPr id="0" name=""/>
        <dsp:cNvSpPr/>
      </dsp:nvSpPr>
      <dsp:spPr>
        <a:xfrm>
          <a:off x="664090" y="273155"/>
          <a:ext cx="3057138" cy="3057138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700" kern="1200" dirty="0"/>
            <a:t>💰 Управление на бюджет (добавяне на баланс и проверка на средства)</a:t>
          </a:r>
          <a:endParaRPr lang="en-US" sz="700" kern="1200" dirty="0"/>
        </a:p>
      </dsp:txBody>
      <dsp:txXfrm>
        <a:off x="809668" y="1510568"/>
        <a:ext cx="837073" cy="600509"/>
      </dsp:txXfrm>
    </dsp:sp>
    <dsp:sp modelId="{C35640F1-30E4-4A83-9CF0-7A72DB117801}">
      <dsp:nvSpPr>
        <dsp:cNvPr id="0" name=""/>
        <dsp:cNvSpPr/>
      </dsp:nvSpPr>
      <dsp:spPr>
        <a:xfrm>
          <a:off x="700485" y="210193"/>
          <a:ext cx="3057138" cy="3057138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700" kern="1200" dirty="0"/>
            <a:t>❌ Изход от приложението</a:t>
          </a:r>
          <a:endParaRPr lang="en-US" sz="700" kern="1200" dirty="0"/>
        </a:p>
      </dsp:txBody>
      <dsp:txXfrm>
        <a:off x="1355586" y="600706"/>
        <a:ext cx="800679" cy="618706"/>
      </dsp:txXfrm>
    </dsp:sp>
    <dsp:sp modelId="{A897D7F2-3C1D-4DBE-8AA7-5C78C5664D90}">
      <dsp:nvSpPr>
        <dsp:cNvPr id="0" name=""/>
        <dsp:cNvSpPr/>
      </dsp:nvSpPr>
      <dsp:spPr>
        <a:xfrm>
          <a:off x="583911" y="20942"/>
          <a:ext cx="3435640" cy="3435640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D2DA7D-05EE-4B8B-9847-C3963EC204C2}">
      <dsp:nvSpPr>
        <dsp:cNvPr id="0" name=""/>
        <dsp:cNvSpPr/>
      </dsp:nvSpPr>
      <dsp:spPr>
        <a:xfrm>
          <a:off x="620305" y="83904"/>
          <a:ext cx="3435640" cy="3435640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983BF-CE47-497D-94D6-28037B90BFA3}">
      <dsp:nvSpPr>
        <dsp:cNvPr id="0" name=""/>
        <dsp:cNvSpPr/>
      </dsp:nvSpPr>
      <dsp:spPr>
        <a:xfrm>
          <a:off x="583911" y="146867"/>
          <a:ext cx="3435640" cy="3435640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241378-A224-4009-B167-B9F00D995A0D}">
      <dsp:nvSpPr>
        <dsp:cNvPr id="0" name=""/>
        <dsp:cNvSpPr/>
      </dsp:nvSpPr>
      <dsp:spPr>
        <a:xfrm>
          <a:off x="511345" y="146867"/>
          <a:ext cx="3435640" cy="3435640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31F15E-357B-40C4-B2EB-3EB89D0494C3}">
      <dsp:nvSpPr>
        <dsp:cNvPr id="0" name=""/>
        <dsp:cNvSpPr/>
      </dsp:nvSpPr>
      <dsp:spPr>
        <a:xfrm>
          <a:off x="474951" y="83904"/>
          <a:ext cx="3435640" cy="3435640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0856AB-1848-4969-BEBC-AD375C5C91AC}">
      <dsp:nvSpPr>
        <dsp:cNvPr id="0" name=""/>
        <dsp:cNvSpPr/>
      </dsp:nvSpPr>
      <dsp:spPr>
        <a:xfrm>
          <a:off x="511345" y="20942"/>
          <a:ext cx="3435640" cy="3435640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B76E7-C84D-4042-8F67-2E41287EC661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82254-080C-4B3A-9943-2DE9E84D3D7C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Уникален ID за всяко събитие.</a:t>
          </a:r>
          <a:endParaRPr lang="en-US" sz="1800" kern="1200"/>
        </a:p>
      </dsp:txBody>
      <dsp:txXfrm>
        <a:off x="1011204" y="630714"/>
        <a:ext cx="1946396" cy="1946396"/>
      </dsp:txXfrm>
    </dsp:sp>
    <dsp:sp modelId="{DF649DD0-772B-4B27-AB3D-A7B22446EED8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Приятен потребителски интерфейс (цветове, символи за по-лесно ориентиране).</a:t>
          </a:r>
          <a:endParaRPr lang="en-US" sz="1800" kern="1200"/>
        </a:p>
      </dsp:txBody>
      <dsp:txXfrm>
        <a:off x="3334113" y="630714"/>
        <a:ext cx="1946396" cy="1946396"/>
      </dsp:txXfrm>
    </dsp:sp>
    <dsp:sp modelId="{B06CF9F3-BB62-4D0C-A63A-08E1D60BF3EC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Обработка на невалиден вход.</a:t>
          </a:r>
          <a:endParaRPr lang="en-US" sz="1800" kern="1200"/>
        </a:p>
      </dsp:txBody>
      <dsp:txXfrm>
        <a:off x="1011204" y="2953623"/>
        <a:ext cx="1946396" cy="1946396"/>
      </dsp:txXfrm>
    </dsp:sp>
    <dsp:sp modelId="{1A707AD2-F22B-4F61-AF23-D0936DB5D01E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/>
            <a:t>Изход чрез команда „0“.</a:t>
          </a:r>
          <a:endParaRPr lang="en-US" sz="1800" kern="1200"/>
        </a:p>
      </dsp:txBody>
      <dsp:txXfrm>
        <a:off x="3334113" y="2953623"/>
        <a:ext cx="1946396" cy="194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785-B295-DA2B-A6CC-7E12C66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F86C1-E97A-5521-2E8E-BC890314C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74B4-A3F3-A715-5962-5B405D88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9287-C42A-326A-E304-8F8813A4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BA51-B0F1-4634-BE75-EECA090A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201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C81E-9864-C76C-D500-30458BC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12C79-4F99-2670-A5C4-11BD7BA57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7913-E518-7ABE-0330-8AF1A226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29DF-81D8-1E21-068E-37DF0F71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E7D6E-8D9D-5684-5CC9-E83B9B50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706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5EA58-498F-0770-A9C9-5F8F0B1F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02641-63AD-4CB9-E3D2-5B22FCF8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0186-30BC-E106-9F01-49EFCDC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366B-917F-B7CA-D885-977BD53C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4887-937E-2F78-C2C6-FE57DF05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153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556E-05F4-07EF-4FA3-3EFE2B3B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40CD-970E-940A-57FC-3D798CA5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3E71-FD87-8AA5-FBA8-9326C67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B76F-D32C-E5A0-76D4-C942683A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A20D2-2FC9-DDEF-2281-8CD8F1A9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711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739A-F409-1966-A1F2-95423C64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A4471-AA84-2A40-8DE2-619B2D19E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3256-2AAD-AE8C-A7B9-5A484C00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5749-4518-179D-4662-54481FFC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6100-92C4-981E-84A3-E775B7CA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028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EEC5-F71A-7EDB-A562-17FE69D6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9AD4-FA6D-7993-CB91-6B5759F3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46B68-A9F2-B60A-43A2-F8977913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C887-980E-15CE-870C-8BCCBB76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2885-D1E1-DD92-0C9F-E2CCA6E1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3BA0-80F0-B06D-1032-21B14E43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27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2D2C-47CE-13AE-265C-D925955A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33338-361E-97E4-60A4-40DBD8C9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386F-05AF-FB6A-A3C6-C3C65A21F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178E-8D51-3BC8-4FF6-A0D71DED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11D9E-F5B3-2DE9-AF3A-181FF90B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CC02E-7364-E950-FA49-FB9028B7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1DD2F-7E1C-C15A-A4ED-F2784A63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7959F-A467-2938-79B8-E2EBC20B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859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2886-4838-C3AC-94C3-0A7AB88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DABCB-5D71-B6C0-C750-BF7D3206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68166-D384-8B69-1D46-4E43DA19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24E67-D22C-FF21-805B-B9086E38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532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1489C-2377-FA34-E340-E161BDB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3CEAA-26EC-ECE2-6BD1-987B295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0F99E-9F46-E16B-8C90-2C3F75CA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77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0C6C-0DE1-4BD6-60E1-781A108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3027-BDD9-8300-D2A0-A3C675D0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E6498-6E2B-355B-A403-1D91B02B6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F290-0690-D6B4-227A-4D9AB87F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8ACE-87C3-0341-3348-104F834D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C84C9-3449-1455-78B9-A2EA828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124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CCDF-82B8-DA14-6856-D14AE25C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AC29A-8552-718E-6031-DC05B11D9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F1199-E791-B037-2638-B1BB93189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A187D-CF6E-24D3-FCCA-48D67FFD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A89B-5ECE-C5EF-BF92-A348C14C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BD13-B46B-8967-B0A7-78D6A1D2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272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3FB85-9769-0F02-78A2-4A26B17C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06A0-769F-7484-3C25-E0F740AB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382D-F8D2-0F58-0B77-660CF5DF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A39B8-2D55-4998-B544-EF1E2B616DC3}" type="datetimeFigureOut">
              <a:rPr lang="bg-BG" smtClean="0"/>
              <a:t>9.7.2025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6789-C120-9CD7-3BF6-907326820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17BF-034D-A2CF-06A8-D79079290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88DBD-000D-4592-8102-3FAD612875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078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Top Sporting Events 2024. Sports enthusiasts, gear up for an… | by Pour se  motiver | Medium">
            <a:extLst>
              <a:ext uri="{FF2B5EF4-FFF2-40B4-BE49-F238E27FC236}">
                <a16:creationId xmlns:a16="http://schemas.microsoft.com/office/drawing/2014/main" id="{CF10BEFD-8681-8FAE-7BC7-98640B06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785" b="1008"/>
          <a:stretch>
            <a:fillRect/>
          </a:stretch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bg1"/>
                </a:solidFill>
                <a:ea typeface="+mj-lt"/>
                <a:cs typeface="+mj-lt"/>
              </a:rPr>
              <a:t>„Софтуер за управление на спортни събития и продажба на билети“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bg-B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4001EC-4BD5-E3B7-CA36-A19E5633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bg-BG" sz="4100">
                <a:ea typeface="+mj-lt"/>
                <a:cs typeface="+mj-lt"/>
              </a:rPr>
              <a:t>1. Основна цел и функционалности на приложението</a:t>
            </a:r>
            <a:endParaRPr lang="bg-BG" sz="4100"/>
          </a:p>
        </p:txBody>
      </p:sp>
      <p:pic>
        <p:nvPicPr>
          <p:cNvPr id="38" name="Картина 37" descr="Картина, която съдържа текст, екранна сним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7ABFC90-5382-ED63-6EAA-82A12ABF3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585002"/>
            <a:ext cx="5150277" cy="1512749"/>
          </a:xfrm>
          <a:prstGeom prst="rect">
            <a:avLst/>
          </a:prstGeom>
        </p:spPr>
      </p:pic>
      <p:graphicFrame>
        <p:nvGraphicFramePr>
          <p:cNvPr id="14" name="Контейнер за съдържание 2">
            <a:extLst>
              <a:ext uri="{FF2B5EF4-FFF2-40B4-BE49-F238E27FC236}">
                <a16:creationId xmlns:a16="http://schemas.microsoft.com/office/drawing/2014/main" id="{C7E43BD3-A653-8CC1-A39A-39CE1CA6B7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465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ABCE55C-7463-988F-0994-4F9C8FA3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bg-BG" sz="4800">
                <a:ea typeface="+mj-lt"/>
                <a:cs typeface="+mj-lt"/>
              </a:rPr>
              <a:t>2. Архитектура и основни класове</a:t>
            </a:r>
            <a:endParaRPr lang="bg-BG" sz="480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D1B31C-652C-2A49-F14B-D7748E12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1300" b="1"/>
              <a:t>Класове и тяхната роля:</a:t>
            </a:r>
            <a:endParaRPr lang="bg-BG" sz="1300"/>
          </a:p>
          <a:p>
            <a:r>
              <a:rPr lang="bg-BG" sz="1300" b="1">
                <a:ea typeface="+mn-lt"/>
                <a:cs typeface="+mn-lt"/>
              </a:rPr>
              <a:t>Program</a:t>
            </a:r>
            <a:r>
              <a:rPr lang="bg-BG" sz="1300">
                <a:ea typeface="+mn-lt"/>
                <a:cs typeface="+mn-lt"/>
              </a:rPr>
              <a:t> – Основен контролен поток на приложението.</a:t>
            </a:r>
            <a:endParaRPr lang="bg-BG" sz="1300"/>
          </a:p>
          <a:p>
            <a:r>
              <a:rPr lang="bg-BG" sz="1300" b="1">
                <a:ea typeface="+mn-lt"/>
                <a:cs typeface="+mn-lt"/>
              </a:rPr>
              <a:t>Events</a:t>
            </a:r>
            <a:endParaRPr lang="bg-BG" sz="1300"/>
          </a:p>
          <a:p>
            <a:pPr lvl="1"/>
            <a:r>
              <a:rPr lang="bg-BG" sz="1300">
                <a:ea typeface="+mn-lt"/>
                <a:cs typeface="+mn-lt"/>
              </a:rPr>
              <a:t>Представя спортно събитие със свойства като: име, локация, дата, цена на билетите и др.</a:t>
            </a:r>
            <a:endParaRPr lang="bg-BG" sz="1300"/>
          </a:p>
          <a:p>
            <a:r>
              <a:rPr lang="bg-BG" sz="1300" b="1">
                <a:ea typeface="+mn-lt"/>
                <a:cs typeface="+mn-lt"/>
              </a:rPr>
              <a:t>Functions</a:t>
            </a:r>
            <a:endParaRPr lang="bg-BG" sz="1300"/>
          </a:p>
          <a:p>
            <a:pPr lvl="1"/>
            <a:r>
              <a:rPr lang="bg-BG" sz="1300">
                <a:ea typeface="+mn-lt"/>
                <a:cs typeface="+mn-lt"/>
              </a:rPr>
              <a:t>Логика за добавяне на събития, продажба на билети, управление на бюджета и др.</a:t>
            </a:r>
            <a:endParaRPr lang="bg-BG" sz="1300"/>
          </a:p>
          <a:p>
            <a:r>
              <a:rPr lang="bg-BG" sz="1300" b="1">
                <a:ea typeface="+mn-lt"/>
                <a:cs typeface="+mn-lt"/>
              </a:rPr>
              <a:t>UI</a:t>
            </a:r>
            <a:endParaRPr lang="bg-BG" sz="1300"/>
          </a:p>
          <a:p>
            <a:pPr lvl="1"/>
            <a:r>
              <a:rPr lang="bg-BG" sz="1300">
                <a:ea typeface="+mn-lt"/>
                <a:cs typeface="+mn-lt"/>
              </a:rPr>
              <a:t>Грижи се за визуалната част: менюта, подканващи съобщения и интерфейс към потребителя.</a:t>
            </a:r>
            <a:endParaRPr lang="bg-BG" sz="1300"/>
          </a:p>
          <a:p>
            <a:r>
              <a:rPr lang="bg-BG" sz="1300" b="1">
                <a:ea typeface="+mn-lt"/>
                <a:cs typeface="+mn-lt"/>
              </a:rPr>
              <a:t>Data</a:t>
            </a:r>
            <a:r>
              <a:rPr lang="bg-BG" sz="1300">
                <a:ea typeface="+mn-lt"/>
                <a:cs typeface="+mn-lt"/>
              </a:rPr>
              <a:t>  – Запазва и зарежда данни (не е показан напълно в примера).</a:t>
            </a:r>
            <a:endParaRPr lang="bg-BG" sz="1300"/>
          </a:p>
          <a:p>
            <a:endParaRPr lang="bg-BG" sz="1300"/>
          </a:p>
        </p:txBody>
      </p:sp>
      <p:pic>
        <p:nvPicPr>
          <p:cNvPr id="4" name="Картина 3" descr="Generated image">
            <a:extLst>
              <a:ext uri="{FF2B5EF4-FFF2-40B4-BE49-F238E27FC236}">
                <a16:creationId xmlns:a16="http://schemas.microsoft.com/office/drawing/2014/main" id="{5EFF83CE-C5D5-B1AF-59CF-347E17B3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1592D1C-0BA2-E381-CDEF-69063C5C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120" y="365125"/>
            <a:ext cx="5393360" cy="1325563"/>
          </a:xfrm>
        </p:spPr>
        <p:txBody>
          <a:bodyPr>
            <a:normAutofit/>
          </a:bodyPr>
          <a:lstStyle/>
          <a:p>
            <a:r>
              <a:rPr lang="bg-BG" dirty="0">
                <a:ea typeface="+mj-lt"/>
                <a:cs typeface="+mj-lt"/>
              </a:rPr>
              <a:t>3. Демонстрация на основните процеси</a:t>
            </a:r>
            <a:endParaRPr lang="bg-BG" dirty="0"/>
          </a:p>
        </p:txBody>
      </p:sp>
      <p:pic>
        <p:nvPicPr>
          <p:cNvPr id="7" name="Картина 6" descr="Картина, която съдържа текст, екранна снимка, софтуер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97AC8F1-67ED-959F-DE9E-64B8F059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41" y="1294832"/>
            <a:ext cx="2724183" cy="276491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4" name="Картина 3" descr="Картина, която съдържа текст, екранна сним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867FD943-A58B-35ED-8980-C121344A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19" y="1577490"/>
            <a:ext cx="3108169" cy="762573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5" name="Картина 4" descr="Картина, която съдържа текст, екранна сним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34C252F-D037-AF5C-4883-C5E830820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07" y="4533322"/>
            <a:ext cx="3777686" cy="91784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Картина 5" descr="Картина, която съдържа текст, екранна сним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D399559-58B0-2BCE-5133-11D8ABBF1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723" y="2804584"/>
            <a:ext cx="2996410" cy="1044338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EB0F48-57FC-BEAC-474C-95096B5D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119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 sz="1500">
                <a:ea typeface="+mn-lt"/>
                <a:cs typeface="+mn-lt"/>
              </a:rPr>
              <a:t>✅ </a:t>
            </a:r>
            <a:r>
              <a:rPr lang="bg-BG" sz="1500" b="1">
                <a:ea typeface="+mn-lt"/>
                <a:cs typeface="+mn-lt"/>
              </a:rPr>
              <a:t>Добавяне на събитие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Въвеждане на име, дата, място, билети, цена.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✅ </a:t>
            </a:r>
            <a:r>
              <a:rPr lang="bg-BG" sz="1500" b="1">
                <a:ea typeface="+mn-lt"/>
                <a:cs typeface="+mn-lt"/>
              </a:rPr>
              <a:t>Покупка на билети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Избор на събитие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Потвърждение на покупката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Актуализация на броя налични билети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✅ </a:t>
            </a:r>
            <a:r>
              <a:rPr lang="bg-BG" sz="1500" b="1">
                <a:ea typeface="+mn-lt"/>
                <a:cs typeface="+mn-lt"/>
              </a:rPr>
              <a:t>Управление на бюджет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Добавяне на средства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Проверка на наличния баланс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✅ </a:t>
            </a:r>
            <a:r>
              <a:rPr lang="bg-BG" sz="1500" b="1">
                <a:ea typeface="+mn-lt"/>
                <a:cs typeface="+mn-lt"/>
              </a:rPr>
              <a:t>Преглед на събития и наличност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Списък с всички събития</a:t>
            </a:r>
            <a:endParaRPr lang="bg-BG" sz="1500"/>
          </a:p>
          <a:p>
            <a:r>
              <a:rPr lang="bg-BG" sz="1500">
                <a:ea typeface="+mn-lt"/>
                <a:cs typeface="+mn-lt"/>
              </a:rPr>
              <a:t>Показване на билетите за дадено събитие</a:t>
            </a:r>
            <a:endParaRPr lang="bg-BG" sz="1500"/>
          </a:p>
          <a:p>
            <a:endParaRPr lang="bg-BG" sz="1500"/>
          </a:p>
        </p:txBody>
      </p:sp>
    </p:spTree>
    <p:extLst>
      <p:ext uri="{BB962C8B-B14F-4D97-AF65-F5344CB8AC3E}">
        <p14:creationId xmlns:p14="http://schemas.microsoft.com/office/powerpoint/2010/main" val="8550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C45BA9-4D54-6484-D4DC-26DBBEC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bg-BG">
                <a:solidFill>
                  <a:srgbClr val="FFFFFF"/>
                </a:solidFill>
                <a:ea typeface="+mj-lt"/>
                <a:cs typeface="+mj-lt"/>
              </a:rPr>
              <a:t>4. Бонус функции</a:t>
            </a:r>
            <a:endParaRPr lang="bg-BG">
              <a:solidFill>
                <a:srgbClr val="FFFFFF"/>
              </a:solidFill>
            </a:endParaRPr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id="{C360D5D4-018F-E0E8-DD0B-BDCF45BCF7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A932867-3421-9285-0DD2-B85FAFFE7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341" y="-20167"/>
            <a:ext cx="4487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„Софтуер за управление на спортни събития и продажба на билети“</vt:lpstr>
      <vt:lpstr>1. Основна цел и функционалности на приложението</vt:lpstr>
      <vt:lpstr>2. Архитектура и основни класове</vt:lpstr>
      <vt:lpstr>3. Демонстрация на основните процеси</vt:lpstr>
      <vt:lpstr>4. Бонус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Svilena Svilena</dc:creator>
  <cp:lastModifiedBy>Svilena Svilena</cp:lastModifiedBy>
  <cp:revision>2</cp:revision>
  <dcterms:created xsi:type="dcterms:W3CDTF">2025-07-09T19:57:55Z</dcterms:created>
  <dcterms:modified xsi:type="dcterms:W3CDTF">2025-07-09T20:38:54Z</dcterms:modified>
</cp:coreProperties>
</file>