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68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9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4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35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54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06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0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6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06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06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E992-BE19-4759-A122-B1F30F16CBD1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B5B4-A752-476F-81F6-E5C58C1D3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76880" cy="1646302"/>
          </a:xfrm>
        </p:spPr>
        <p:txBody>
          <a:bodyPr>
            <a:normAutofit fontScale="90000"/>
          </a:bodyPr>
          <a:lstStyle/>
          <a:p>
            <a:r>
              <a:rPr lang="en-US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107</a:t>
            </a:r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年</a:t>
            </a:r>
            <a:r>
              <a:rPr lang="en-US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Processing</a:t>
            </a:r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創投大</a:t>
            </a:r>
            <a:r>
              <a:rPr lang="zh-HK" altLang="zh-TW" sz="6000" dirty="0">
                <a:solidFill>
                  <a:schemeClr val="tx1"/>
                </a:solidFill>
              </a:rPr>
              <a:t>會</a:t>
            </a:r>
            <a:r>
              <a:rPr lang="en-US" altLang="zh-HK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altLang="zh-HK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產品企劃</a:t>
            </a:r>
            <a:r>
              <a:rPr lang="zh-TW" altLang="en-US" dirty="0" smtClean="0"/>
              <a:t>簡報</a:t>
            </a:r>
            <a:endParaRPr lang="zh-TW" altLang="zh-TW" sz="60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82758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班級座號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21703</a:t>
            </a:r>
            <a:endParaRPr lang="en-US" altLang="zh-TW" dirty="0" smtClean="0"/>
          </a:p>
          <a:p>
            <a:r>
              <a:rPr lang="zh-TW" altLang="en-US" dirty="0" smtClean="0"/>
              <a:t>開發者</a:t>
            </a:r>
            <a:r>
              <a:rPr lang="zh-TW" altLang="en-US" dirty="0" smtClean="0"/>
              <a:t>：</a:t>
            </a:r>
            <a:r>
              <a:rPr lang="zh-TW" altLang="en-US" dirty="0" smtClean="0"/>
              <a:t>何</a:t>
            </a:r>
            <a:r>
              <a:rPr lang="zh-TW" altLang="en-US" dirty="0"/>
              <a:t>彥</a:t>
            </a:r>
            <a:r>
              <a:rPr lang="zh-TW" altLang="en-US" dirty="0" smtClean="0"/>
              <a:t>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8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89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02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開發</a:t>
            </a:r>
            <a:r>
              <a:rPr lang="zh-TW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成本</a:t>
            </a:r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預</a:t>
            </a:r>
            <a:r>
              <a:rPr lang="zh-TW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時間</a:t>
            </a:r>
            <a:r>
              <a:rPr lang="en-US" altLang="zh-HK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		</a:t>
            </a:r>
            <a:r>
              <a:rPr lang="en-US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</a:t>
            </a:r>
            <a:r>
              <a:rPr lang="zh-TW" altLang="en-US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天</a:t>
            </a:r>
            <a:endParaRPr lang="en-US" altLang="zh-HK" sz="60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人力</a:t>
            </a:r>
            <a:r>
              <a:rPr lang="en-US" altLang="zh-HK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		</a:t>
            </a:r>
            <a:r>
              <a:rPr lang="en-US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</a:t>
            </a:r>
            <a:r>
              <a:rPr lang="zh-TW" altLang="en-US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個肥宅</a:t>
            </a:r>
            <a:endParaRPr lang="en-US" altLang="zh-HK" sz="60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金額</a:t>
            </a:r>
            <a:r>
              <a:rPr lang="en-US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r>
              <a:rPr lang="en-US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	</a:t>
            </a:r>
            <a:r>
              <a:rPr lang="zh-TW" altLang="en-US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沒錢</a:t>
            </a:r>
            <a:endParaRPr lang="zh-TW" altLang="zh-TW" sz="60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47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預期效益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en-US" sz="6000" dirty="0" smtClean="0">
                <a:latin typeface="+mj-lt"/>
                <a:ea typeface="+mj-ea"/>
                <a:cs typeface="+mj-cs"/>
              </a:rPr>
              <a:t>哇好棒棒大家好想</a:t>
            </a:r>
            <a:r>
              <a:rPr lang="zh-TW" altLang="en-US" sz="6000" dirty="0">
                <a:latin typeface="+mj-lt"/>
                <a:ea typeface="+mj-ea"/>
                <a:cs typeface="+mj-cs"/>
              </a:rPr>
              <a:t>玩</a:t>
            </a:r>
            <a:endParaRPr lang="zh-TW" altLang="zh-TW" sz="60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63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未來發展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6000" dirty="0"/>
              <a:t>放在</a:t>
            </a:r>
            <a:r>
              <a:rPr lang="en-US" altLang="zh-TW" sz="6000" dirty="0"/>
              <a:t>IG</a:t>
            </a:r>
            <a:r>
              <a:rPr lang="zh-TW" altLang="zh-TW" sz="6000" dirty="0"/>
              <a:t>跟</a:t>
            </a:r>
            <a:r>
              <a:rPr lang="en-US" altLang="zh-TW" sz="6000" dirty="0"/>
              <a:t>FB </a:t>
            </a:r>
            <a:endParaRPr lang="zh-TW" altLang="zh-TW" sz="6000" dirty="0"/>
          </a:p>
          <a:p>
            <a:r>
              <a:rPr lang="zh-TW" altLang="zh-TW" sz="6000" dirty="0"/>
              <a:t>就有一堆腦殘跟風</a:t>
            </a:r>
          </a:p>
          <a:p>
            <a:r>
              <a:rPr lang="zh-TW" altLang="zh-TW" sz="6000" dirty="0" smtClean="0"/>
              <a:t>百萬</a:t>
            </a:r>
            <a:r>
              <a:rPr lang="zh-TW" altLang="zh-TW" sz="6000" dirty="0"/>
              <a:t>下載不是夢</a:t>
            </a:r>
          </a:p>
          <a:p>
            <a:pPr marL="0" lvl="0" indent="0">
              <a:buNone/>
            </a:pPr>
            <a:r>
              <a:rPr lang="en-US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 </a:t>
            </a:r>
            <a:endParaRPr lang="zh-TW" altLang="zh-TW" sz="60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87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THE 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9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107</a:t>
            </a:r>
            <a:r>
              <a:rPr lang="zh-HK" altLang="zh-TW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年</a:t>
            </a:r>
            <a:r>
              <a:rPr lang="en-US" altLang="zh-TW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Processing </a:t>
            </a:r>
            <a:r>
              <a:rPr lang="zh-HK" altLang="zh-TW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創投大會</a:t>
            </a:r>
            <a:r>
              <a:rPr lang="en-US" altLang="zh-HK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altLang="zh-HK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zh-HK" altLang="zh-TW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產品企劃</a:t>
            </a:r>
            <a:r>
              <a:rPr lang="zh-TW" altLang="zh-TW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簡報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75745" y="2579297"/>
            <a:ext cx="4185623" cy="3462065"/>
          </a:xfrm>
        </p:spPr>
        <p:txBody>
          <a:bodyPr>
            <a:normAutofit/>
          </a:bodyPr>
          <a:lstStyle/>
          <a:p>
            <a:pPr lvl="0"/>
            <a:r>
              <a:rPr lang="zh-HK" altLang="zh-TW" sz="3600" dirty="0"/>
              <a:t>產品</a:t>
            </a:r>
            <a:r>
              <a:rPr lang="zh-HK" altLang="zh-TW" sz="3600" dirty="0" smtClean="0"/>
              <a:t>名稱</a:t>
            </a:r>
            <a:endParaRPr lang="zh-TW" altLang="zh-TW" sz="3600" dirty="0"/>
          </a:p>
          <a:p>
            <a:r>
              <a:rPr lang="zh-HK" altLang="zh-TW" sz="3600" dirty="0"/>
              <a:t>創意</a:t>
            </a:r>
            <a:r>
              <a:rPr lang="zh-HK" altLang="zh-TW" sz="3600" dirty="0" smtClean="0"/>
              <a:t>動機</a:t>
            </a:r>
            <a:r>
              <a:rPr lang="en-US" altLang="zh-TW" sz="3600" dirty="0"/>
              <a:t> </a:t>
            </a:r>
            <a:endParaRPr lang="zh-TW" altLang="zh-TW" sz="3600" dirty="0"/>
          </a:p>
          <a:p>
            <a:pPr lvl="0"/>
            <a:r>
              <a:rPr lang="zh-HK" altLang="zh-TW" sz="3600" dirty="0"/>
              <a:t>產品</a:t>
            </a:r>
            <a:r>
              <a:rPr lang="zh-HK" altLang="zh-TW" sz="3600" dirty="0" smtClean="0"/>
              <a:t>目標</a:t>
            </a:r>
            <a:endParaRPr lang="zh-TW" altLang="zh-TW" sz="3600" dirty="0"/>
          </a:p>
          <a:p>
            <a:pPr lvl="0"/>
            <a:r>
              <a:rPr lang="zh-TW" altLang="zh-TW" sz="3600" dirty="0"/>
              <a:t>內容</a:t>
            </a:r>
            <a:r>
              <a:rPr lang="zh-TW" altLang="zh-TW" sz="3600" dirty="0" smtClean="0"/>
              <a:t>說明</a:t>
            </a:r>
            <a:endParaRPr lang="zh-TW" altLang="en-US" sz="36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88384" y="2579297"/>
            <a:ext cx="4185617" cy="3462066"/>
          </a:xfrm>
        </p:spPr>
        <p:txBody>
          <a:bodyPr>
            <a:normAutofit/>
          </a:bodyPr>
          <a:lstStyle/>
          <a:p>
            <a:pPr lvl="0"/>
            <a:r>
              <a:rPr lang="zh-HK" altLang="zh-TW" sz="3600" dirty="0"/>
              <a:t>開發</a:t>
            </a:r>
            <a:r>
              <a:rPr lang="zh-TW" altLang="zh-TW" sz="3600" dirty="0"/>
              <a:t>成本</a:t>
            </a:r>
            <a:r>
              <a:rPr lang="zh-HK" altLang="zh-TW" sz="3600" dirty="0"/>
              <a:t>預</a:t>
            </a:r>
            <a:r>
              <a:rPr lang="zh-TW" altLang="zh-TW" sz="3600" dirty="0" smtClean="0"/>
              <a:t>算</a:t>
            </a:r>
            <a:endParaRPr lang="zh-TW" altLang="zh-TW" sz="3600" dirty="0"/>
          </a:p>
          <a:p>
            <a:r>
              <a:rPr lang="zh-TW" altLang="zh-TW" sz="3600" dirty="0"/>
              <a:t>預期</a:t>
            </a:r>
            <a:r>
              <a:rPr lang="zh-TW" altLang="zh-TW" sz="3600" dirty="0" smtClean="0"/>
              <a:t>效益</a:t>
            </a:r>
            <a:endParaRPr lang="zh-TW" altLang="zh-TW" sz="3600" dirty="0"/>
          </a:p>
          <a:p>
            <a:r>
              <a:rPr lang="zh-HK" altLang="zh-TW" sz="3600" dirty="0"/>
              <a:t>未來</a:t>
            </a:r>
            <a:r>
              <a:rPr lang="zh-HK" altLang="zh-TW" sz="3600" dirty="0" smtClean="0"/>
              <a:t>發展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952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產品名稱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7200" dirty="0" smtClean="0"/>
              <a:t>我</a:t>
            </a:r>
            <a:r>
              <a:rPr lang="en-US" altLang="zh-TW" sz="17200" dirty="0" smtClean="0"/>
              <a:t>TM</a:t>
            </a:r>
            <a:r>
              <a:rPr lang="zh-TW" altLang="en-US" sz="17200" dirty="0" smtClean="0"/>
              <a:t>射爆</a:t>
            </a:r>
            <a:endParaRPr lang="en-US" altLang="zh-TW" sz="17200" dirty="0" smtClean="0"/>
          </a:p>
        </p:txBody>
      </p:sp>
    </p:spTree>
    <p:extLst>
      <p:ext uri="{BB962C8B-B14F-4D97-AF65-F5344CB8AC3E}">
        <p14:creationId xmlns:p14="http://schemas.microsoft.com/office/powerpoint/2010/main" val="35398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創意動機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2275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產品目標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療癒身心</a:t>
            </a:r>
          </a:p>
          <a:p>
            <a:r>
              <a:rPr lang="zh-TW" altLang="zh-TW" dirty="0"/>
              <a:t>促進社會和諧</a:t>
            </a:r>
          </a:p>
          <a:p>
            <a:r>
              <a:rPr lang="zh-TW" altLang="zh-TW" dirty="0"/>
              <a:t>營造友善校園</a:t>
            </a: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62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內容說明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功能介紹</a:t>
            </a:r>
            <a:endParaRPr lang="en-US" altLang="zh-HK" sz="60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操作方式</a:t>
            </a:r>
            <a:endParaRPr lang="en-US" altLang="zh-HK" sz="60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遊戲規則</a:t>
            </a:r>
            <a:endParaRPr lang="en-US" altLang="zh-HK" sz="60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zh-HK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畫面擷圖</a:t>
            </a:r>
            <a:endParaRPr lang="zh-TW" altLang="zh-TW" sz="60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en-US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 </a:t>
            </a:r>
            <a:endParaRPr lang="zh-TW" altLang="zh-TW" sz="600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en-US" altLang="zh-TW" sz="6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859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55" y="624806"/>
            <a:ext cx="3711720" cy="5552157"/>
          </a:xfrm>
        </p:spPr>
      </p:pic>
    </p:spTree>
    <p:extLst>
      <p:ext uri="{BB962C8B-B14F-4D97-AF65-F5344CB8AC3E}">
        <p14:creationId xmlns:p14="http://schemas.microsoft.com/office/powerpoint/2010/main" val="359924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53" y="724618"/>
            <a:ext cx="3754564" cy="5616246"/>
          </a:xfrm>
        </p:spPr>
      </p:pic>
    </p:spTree>
    <p:extLst>
      <p:ext uri="{BB962C8B-B14F-4D97-AF65-F5344CB8AC3E}">
        <p14:creationId xmlns:p14="http://schemas.microsoft.com/office/powerpoint/2010/main" val="95685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91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93</Words>
  <Application>Microsoft Office PowerPoint</Application>
  <PresentationFormat>寬螢幕</PresentationFormat>
  <Paragraphs>37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107年Processing創投大會 產品企劃簡報</vt:lpstr>
      <vt:lpstr>107年Processing 創投大會 產品企劃簡報</vt:lpstr>
      <vt:lpstr>產品名稱</vt:lpstr>
      <vt:lpstr>創意動機</vt:lpstr>
      <vt:lpstr>產品目標</vt:lpstr>
      <vt:lpstr>內容說明</vt:lpstr>
      <vt:lpstr>PowerPoint 簡報</vt:lpstr>
      <vt:lpstr>PowerPoint 簡報</vt:lpstr>
      <vt:lpstr>PowerPoint 簡報</vt:lpstr>
      <vt:lpstr>PowerPoint 簡報</vt:lpstr>
      <vt:lpstr>PowerPoint 簡報</vt:lpstr>
      <vt:lpstr>開發成本預算</vt:lpstr>
      <vt:lpstr>預期效益</vt:lpstr>
      <vt:lpstr>未來發展</vt:lpstr>
      <vt:lpstr> 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107年Processing 創投大會產品企劃書</dc:title>
  <dc:creator>user</dc:creator>
  <cp:lastModifiedBy>User</cp:lastModifiedBy>
  <cp:revision>9</cp:revision>
  <dcterms:created xsi:type="dcterms:W3CDTF">2018-12-27T00:50:59Z</dcterms:created>
  <dcterms:modified xsi:type="dcterms:W3CDTF">2019-01-02T04:59:40Z</dcterms:modified>
</cp:coreProperties>
</file>