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DEC8F4-0E79-4B58-AF90-C8380BB43744}" v="15" dt="2024-11-29T13:51:04.2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3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zhe Chen" userId="93b38114-cfd6-4dd2-862e-f6af799dbfc0" providerId="ADAL" clId="{7BDEC8F4-0E79-4B58-AF90-C8380BB43744}"/>
    <pc:docChg chg="undo custSel addSld modSld">
      <pc:chgData name="Yangzhe Chen" userId="93b38114-cfd6-4dd2-862e-f6af799dbfc0" providerId="ADAL" clId="{7BDEC8F4-0E79-4B58-AF90-C8380BB43744}" dt="2024-11-29T13:53:34.946" v="595" actId="2711"/>
      <pc:docMkLst>
        <pc:docMk/>
      </pc:docMkLst>
      <pc:sldChg chg="addSp delSp modSp new mod">
        <pc:chgData name="Yangzhe Chen" userId="93b38114-cfd6-4dd2-862e-f6af799dbfc0" providerId="ADAL" clId="{7BDEC8F4-0E79-4B58-AF90-C8380BB43744}" dt="2024-11-29T13:53:34.946" v="595" actId="2711"/>
        <pc:sldMkLst>
          <pc:docMk/>
          <pc:sldMk cId="2724895232" sldId="256"/>
        </pc:sldMkLst>
        <pc:spChg chg="del">
          <ac:chgData name="Yangzhe Chen" userId="93b38114-cfd6-4dd2-862e-f6af799dbfc0" providerId="ADAL" clId="{7BDEC8F4-0E79-4B58-AF90-C8380BB43744}" dt="2024-11-29T13:04:21.154" v="1" actId="478"/>
          <ac:spMkLst>
            <pc:docMk/>
            <pc:sldMk cId="2724895232" sldId="256"/>
            <ac:spMk id="2" creationId="{522B6468-A67A-470C-74BF-AC362E8130E1}"/>
          </ac:spMkLst>
        </pc:spChg>
        <pc:spChg chg="del">
          <ac:chgData name="Yangzhe Chen" userId="93b38114-cfd6-4dd2-862e-f6af799dbfc0" providerId="ADAL" clId="{7BDEC8F4-0E79-4B58-AF90-C8380BB43744}" dt="2024-11-29T13:04:21.154" v="1" actId="478"/>
          <ac:spMkLst>
            <pc:docMk/>
            <pc:sldMk cId="2724895232" sldId="256"/>
            <ac:spMk id="3" creationId="{490EF93F-19C4-89EC-EF75-F47F79DBC8BA}"/>
          </ac:spMkLst>
        </pc:spChg>
        <pc:spChg chg="add mod">
          <ac:chgData name="Yangzhe Chen" userId="93b38114-cfd6-4dd2-862e-f6af799dbfc0" providerId="ADAL" clId="{7BDEC8F4-0E79-4B58-AF90-C8380BB43744}" dt="2024-11-29T13:51:34.711" v="555" actId="1076"/>
          <ac:spMkLst>
            <pc:docMk/>
            <pc:sldMk cId="2724895232" sldId="256"/>
            <ac:spMk id="4" creationId="{D9013495-987A-7DA7-8FC3-30C34F01A91A}"/>
          </ac:spMkLst>
        </pc:spChg>
        <pc:spChg chg="add mod">
          <ac:chgData name="Yangzhe Chen" userId="93b38114-cfd6-4dd2-862e-f6af799dbfc0" providerId="ADAL" clId="{7BDEC8F4-0E79-4B58-AF90-C8380BB43744}" dt="2024-11-29T13:13:48.126" v="125" actId="164"/>
          <ac:spMkLst>
            <pc:docMk/>
            <pc:sldMk cId="2724895232" sldId="256"/>
            <ac:spMk id="5" creationId="{652B7F4E-AED1-80C8-F236-956477349ADA}"/>
          </ac:spMkLst>
        </pc:spChg>
        <pc:spChg chg="add mod">
          <ac:chgData name="Yangzhe Chen" userId="93b38114-cfd6-4dd2-862e-f6af799dbfc0" providerId="ADAL" clId="{7BDEC8F4-0E79-4B58-AF90-C8380BB43744}" dt="2024-11-29T13:13:48.126" v="125" actId="164"/>
          <ac:spMkLst>
            <pc:docMk/>
            <pc:sldMk cId="2724895232" sldId="256"/>
            <ac:spMk id="6" creationId="{802EC3D3-55B6-F650-9C53-0579E4664EAB}"/>
          </ac:spMkLst>
        </pc:spChg>
        <pc:spChg chg="add mod">
          <ac:chgData name="Yangzhe Chen" userId="93b38114-cfd6-4dd2-862e-f6af799dbfc0" providerId="ADAL" clId="{7BDEC8F4-0E79-4B58-AF90-C8380BB43744}" dt="2024-11-29T13:13:48.126" v="125" actId="164"/>
          <ac:spMkLst>
            <pc:docMk/>
            <pc:sldMk cId="2724895232" sldId="256"/>
            <ac:spMk id="7" creationId="{9589EFDF-26FA-0FCA-3A1F-D72B39965D53}"/>
          </ac:spMkLst>
        </pc:spChg>
        <pc:spChg chg="add mod">
          <ac:chgData name="Yangzhe Chen" userId="93b38114-cfd6-4dd2-862e-f6af799dbfc0" providerId="ADAL" clId="{7BDEC8F4-0E79-4B58-AF90-C8380BB43744}" dt="2024-11-29T13:13:48.126" v="125" actId="164"/>
          <ac:spMkLst>
            <pc:docMk/>
            <pc:sldMk cId="2724895232" sldId="256"/>
            <ac:spMk id="8" creationId="{2C1F7875-89C6-D6EF-1339-90984A8AB809}"/>
          </ac:spMkLst>
        </pc:spChg>
        <pc:spChg chg="add mod">
          <ac:chgData name="Yangzhe Chen" userId="93b38114-cfd6-4dd2-862e-f6af799dbfc0" providerId="ADAL" clId="{7BDEC8F4-0E79-4B58-AF90-C8380BB43744}" dt="2024-11-29T13:28:45.818" v="356" actId="164"/>
          <ac:spMkLst>
            <pc:docMk/>
            <pc:sldMk cId="2724895232" sldId="256"/>
            <ac:spMk id="12" creationId="{9AEB5D3A-4767-4FA7-E843-258A318D7705}"/>
          </ac:spMkLst>
        </pc:spChg>
        <pc:spChg chg="add del mod">
          <ac:chgData name="Yangzhe Chen" userId="93b38114-cfd6-4dd2-862e-f6af799dbfc0" providerId="ADAL" clId="{7BDEC8F4-0E79-4B58-AF90-C8380BB43744}" dt="2024-11-29T13:19:28.848" v="132" actId="478"/>
          <ac:spMkLst>
            <pc:docMk/>
            <pc:sldMk cId="2724895232" sldId="256"/>
            <ac:spMk id="13" creationId="{2EF582A7-12A1-D187-B043-70CCB0C3D5BB}"/>
          </ac:spMkLst>
        </pc:spChg>
        <pc:spChg chg="add del mod">
          <ac:chgData name="Yangzhe Chen" userId="93b38114-cfd6-4dd2-862e-f6af799dbfc0" providerId="ADAL" clId="{7BDEC8F4-0E79-4B58-AF90-C8380BB43744}" dt="2024-11-29T13:20:38.540" v="135" actId="478"/>
          <ac:spMkLst>
            <pc:docMk/>
            <pc:sldMk cId="2724895232" sldId="256"/>
            <ac:spMk id="14" creationId="{7AB1881A-4E5F-224F-7160-0305D2E9AEA1}"/>
          </ac:spMkLst>
        </pc:spChg>
        <pc:spChg chg="add mod">
          <ac:chgData name="Yangzhe Chen" userId="93b38114-cfd6-4dd2-862e-f6af799dbfc0" providerId="ADAL" clId="{7BDEC8F4-0E79-4B58-AF90-C8380BB43744}" dt="2024-11-29T13:28:45.818" v="356" actId="164"/>
          <ac:spMkLst>
            <pc:docMk/>
            <pc:sldMk cId="2724895232" sldId="256"/>
            <ac:spMk id="19" creationId="{02A6346A-59D5-F33B-2C0A-8A4843B6468B}"/>
          </ac:spMkLst>
        </pc:spChg>
        <pc:spChg chg="mod">
          <ac:chgData name="Yangzhe Chen" userId="93b38114-cfd6-4dd2-862e-f6af799dbfc0" providerId="ADAL" clId="{7BDEC8F4-0E79-4B58-AF90-C8380BB43744}" dt="2024-11-29T13:46:36.968" v="463" actId="20577"/>
          <ac:spMkLst>
            <pc:docMk/>
            <pc:sldMk cId="2724895232" sldId="256"/>
            <ac:spMk id="22" creationId="{304B8351-54B7-9B1E-650B-D96B4181A86C}"/>
          </ac:spMkLst>
        </pc:spChg>
        <pc:spChg chg="mod">
          <ac:chgData name="Yangzhe Chen" userId="93b38114-cfd6-4dd2-862e-f6af799dbfc0" providerId="ADAL" clId="{7BDEC8F4-0E79-4B58-AF90-C8380BB43744}" dt="2024-11-29T13:50:43.735" v="550" actId="20577"/>
          <ac:spMkLst>
            <pc:docMk/>
            <pc:sldMk cId="2724895232" sldId="256"/>
            <ac:spMk id="23" creationId="{3697F34D-1632-55C2-51B0-D4562DA1B51C}"/>
          </ac:spMkLst>
        </pc:spChg>
        <pc:spChg chg="add mod">
          <ac:chgData name="Yangzhe Chen" userId="93b38114-cfd6-4dd2-862e-f6af799dbfc0" providerId="ADAL" clId="{7BDEC8F4-0E79-4B58-AF90-C8380BB43744}" dt="2024-11-29T13:53:34.946" v="595" actId="2711"/>
          <ac:spMkLst>
            <pc:docMk/>
            <pc:sldMk cId="2724895232" sldId="256"/>
            <ac:spMk id="28" creationId="{692F21CC-6B91-52A4-914D-8DD8CB5DC0F8}"/>
          </ac:spMkLst>
        </pc:spChg>
        <pc:spChg chg="add del">
          <ac:chgData name="Yangzhe Chen" userId="93b38114-cfd6-4dd2-862e-f6af799dbfc0" providerId="ADAL" clId="{7BDEC8F4-0E79-4B58-AF90-C8380BB43744}" dt="2024-11-29T13:48:28.225" v="473" actId="478"/>
          <ac:spMkLst>
            <pc:docMk/>
            <pc:sldMk cId="2724895232" sldId="256"/>
            <ac:spMk id="29" creationId="{1C5DCFB3-7BF2-F768-C9AD-1723FE5632DF}"/>
          </ac:spMkLst>
        </pc:spChg>
        <pc:spChg chg="add del">
          <ac:chgData name="Yangzhe Chen" userId="93b38114-cfd6-4dd2-862e-f6af799dbfc0" providerId="ADAL" clId="{7BDEC8F4-0E79-4B58-AF90-C8380BB43744}" dt="2024-11-29T13:49:37.443" v="500" actId="478"/>
          <ac:spMkLst>
            <pc:docMk/>
            <pc:sldMk cId="2724895232" sldId="256"/>
            <ac:spMk id="31" creationId="{D932A5BE-5958-259D-8BDB-41C5590A2193}"/>
          </ac:spMkLst>
        </pc:spChg>
        <pc:spChg chg="add mod">
          <ac:chgData name="Yangzhe Chen" userId="93b38114-cfd6-4dd2-862e-f6af799dbfc0" providerId="ADAL" clId="{7BDEC8F4-0E79-4B58-AF90-C8380BB43744}" dt="2024-11-29T13:51:04.274" v="553" actId="164"/>
          <ac:spMkLst>
            <pc:docMk/>
            <pc:sldMk cId="2724895232" sldId="256"/>
            <ac:spMk id="32" creationId="{33EFFE27-CA78-6215-83C7-CA10E7793840}"/>
          </ac:spMkLst>
        </pc:spChg>
        <pc:spChg chg="add mod">
          <ac:chgData name="Yangzhe Chen" userId="93b38114-cfd6-4dd2-862e-f6af799dbfc0" providerId="ADAL" clId="{7BDEC8F4-0E79-4B58-AF90-C8380BB43744}" dt="2024-11-29T13:53:29.762" v="594" actId="113"/>
          <ac:spMkLst>
            <pc:docMk/>
            <pc:sldMk cId="2724895232" sldId="256"/>
            <ac:spMk id="36" creationId="{F09907D7-3A49-00FC-00A0-6FB6845CE81A}"/>
          </ac:spMkLst>
        </pc:spChg>
        <pc:grpChg chg="add mod">
          <ac:chgData name="Yangzhe Chen" userId="93b38114-cfd6-4dd2-862e-f6af799dbfc0" providerId="ADAL" clId="{7BDEC8F4-0E79-4B58-AF90-C8380BB43744}" dt="2024-11-29T13:51:34.711" v="555" actId="1076"/>
          <ac:grpSpMkLst>
            <pc:docMk/>
            <pc:sldMk cId="2724895232" sldId="256"/>
            <ac:grpSpMk id="9" creationId="{224577B3-C56F-A818-9D51-1CEAEAF9013C}"/>
          </ac:grpSpMkLst>
        </pc:grpChg>
        <pc:grpChg chg="add mod">
          <ac:chgData name="Yangzhe Chen" userId="93b38114-cfd6-4dd2-862e-f6af799dbfc0" providerId="ADAL" clId="{7BDEC8F4-0E79-4B58-AF90-C8380BB43744}" dt="2024-11-29T13:51:34.711" v="555" actId="1076"/>
          <ac:grpSpMkLst>
            <pc:docMk/>
            <pc:sldMk cId="2724895232" sldId="256"/>
            <ac:grpSpMk id="20" creationId="{C6414A52-CF61-634E-F4D7-B9CF00527492}"/>
          </ac:grpSpMkLst>
        </pc:grpChg>
        <pc:grpChg chg="add mod">
          <ac:chgData name="Yangzhe Chen" userId="93b38114-cfd6-4dd2-862e-f6af799dbfc0" providerId="ADAL" clId="{7BDEC8F4-0E79-4B58-AF90-C8380BB43744}" dt="2024-11-29T13:51:34.711" v="555" actId="1076"/>
          <ac:grpSpMkLst>
            <pc:docMk/>
            <pc:sldMk cId="2724895232" sldId="256"/>
            <ac:grpSpMk id="21" creationId="{0EA6A02C-0E6A-B1AA-97CC-E681001E520A}"/>
          </ac:grpSpMkLst>
        </pc:grpChg>
        <pc:grpChg chg="add mod">
          <ac:chgData name="Yangzhe Chen" userId="93b38114-cfd6-4dd2-862e-f6af799dbfc0" providerId="ADAL" clId="{7BDEC8F4-0E79-4B58-AF90-C8380BB43744}" dt="2024-11-29T13:51:34.711" v="555" actId="1076"/>
          <ac:grpSpMkLst>
            <pc:docMk/>
            <pc:sldMk cId="2724895232" sldId="256"/>
            <ac:grpSpMk id="33" creationId="{26EEFC7E-842B-F123-EE6F-9F66C5C54CEE}"/>
          </ac:grpSpMkLst>
        </pc:grpChg>
        <pc:cxnChg chg="add mod">
          <ac:chgData name="Yangzhe Chen" userId="93b38114-cfd6-4dd2-862e-f6af799dbfc0" providerId="ADAL" clId="{7BDEC8F4-0E79-4B58-AF90-C8380BB43744}" dt="2024-11-29T13:51:34.711" v="555" actId="1076"/>
          <ac:cxnSpMkLst>
            <pc:docMk/>
            <pc:sldMk cId="2724895232" sldId="256"/>
            <ac:cxnSpMk id="11" creationId="{D368812A-A441-F90A-75D4-E694073EA344}"/>
          </ac:cxnSpMkLst>
        </pc:cxnChg>
        <pc:cxnChg chg="add mod">
          <ac:chgData name="Yangzhe Chen" userId="93b38114-cfd6-4dd2-862e-f6af799dbfc0" providerId="ADAL" clId="{7BDEC8F4-0E79-4B58-AF90-C8380BB43744}" dt="2024-11-29T13:51:34.711" v="555" actId="1076"/>
          <ac:cxnSpMkLst>
            <pc:docMk/>
            <pc:sldMk cId="2724895232" sldId="256"/>
            <ac:cxnSpMk id="15" creationId="{1BD3B15A-D995-C744-F403-7C3B74C877AD}"/>
          </ac:cxnSpMkLst>
        </pc:cxnChg>
        <pc:cxnChg chg="add mod">
          <ac:chgData name="Yangzhe Chen" userId="93b38114-cfd6-4dd2-862e-f6af799dbfc0" providerId="ADAL" clId="{7BDEC8F4-0E79-4B58-AF90-C8380BB43744}" dt="2024-11-29T13:51:34.711" v="555" actId="1076"/>
          <ac:cxnSpMkLst>
            <pc:docMk/>
            <pc:sldMk cId="2724895232" sldId="256"/>
            <ac:cxnSpMk id="24" creationId="{B01B7A16-67F5-A50A-1ED5-53C3096AA87F}"/>
          </ac:cxnSpMkLst>
        </pc:cxnChg>
        <pc:cxnChg chg="add mod">
          <ac:chgData name="Yangzhe Chen" userId="93b38114-cfd6-4dd2-862e-f6af799dbfc0" providerId="ADAL" clId="{7BDEC8F4-0E79-4B58-AF90-C8380BB43744}" dt="2024-11-29T13:51:34.711" v="555" actId="1076"/>
          <ac:cxnSpMkLst>
            <pc:docMk/>
            <pc:sldMk cId="2724895232" sldId="256"/>
            <ac:cxnSpMk id="25" creationId="{56AE1482-2812-DC37-FD82-5B2E14E6EA6F}"/>
          </ac:cxnSpMkLst>
        </pc:cxnChg>
        <pc:cxnChg chg="add mod">
          <ac:chgData name="Yangzhe Chen" userId="93b38114-cfd6-4dd2-862e-f6af799dbfc0" providerId="ADAL" clId="{7BDEC8F4-0E79-4B58-AF90-C8380BB43744}" dt="2024-11-29T13:51:53.002" v="558" actId="692"/>
          <ac:cxnSpMkLst>
            <pc:docMk/>
            <pc:sldMk cId="2724895232" sldId="256"/>
            <ac:cxnSpMk id="35" creationId="{BDA07300-4A5F-BEB0-13BC-1C33223E9C0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D8619-95BA-9628-30C2-0CE9E8B61A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3BB0C-0B6F-EC11-9F2E-34587FF23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DC43A-61A9-D63D-3F5C-E7C7158B5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7F9C-9FD1-40BC-A70C-B70FD476CC8E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EAA80-5AB0-C657-FEA9-24A62E509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49E0B-3B96-DDD4-9D34-3F94FEC98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2D7B4-5F89-4CE9-A5BC-09EDA9D2A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66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53122-EDB1-1C10-D555-76DD4844B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157BE0-72ED-77B8-01A6-2CEBF3C6A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7E1DE-EEFA-2063-5ACC-4C8E6817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7F9C-9FD1-40BC-A70C-B70FD476CC8E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E7F76-1E0A-9401-9BAF-944761D4E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1EB25-DE77-020B-D845-C6123EAD1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2D7B4-5F89-4CE9-A5BC-09EDA9D2A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75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4D66CF-F560-928C-0FE6-2301CE5A6F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F63B7-9B14-FE03-71A5-53F1189A6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F71A8-947B-9513-EB97-31E547B7F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7F9C-9FD1-40BC-A70C-B70FD476CC8E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B5FCF-D5D1-4BBE-D176-C8689AA6F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5C749-C2AF-7B8B-16D8-46B019F0D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2D7B4-5F89-4CE9-A5BC-09EDA9D2A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52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59E6B-0AB4-E9A1-F596-A8E68D439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6F00D-A9E0-E2D4-ECE3-EEAE22262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317CC-6420-50D3-09FA-5CF8D59C6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7F9C-9FD1-40BC-A70C-B70FD476CC8E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DA8BD-EC2D-64F5-D27D-8CE69C600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A2847-1853-69FB-B84E-D3AF2A6E5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2D7B4-5F89-4CE9-A5BC-09EDA9D2A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63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916C8-087C-EFA5-E91B-55D0D530D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B64C4-7DA0-66DE-876E-7F63CA273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69236-523A-B1BA-0B9D-B24756A4E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7F9C-9FD1-40BC-A70C-B70FD476CC8E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8E6D4-1320-4A98-BF74-7F85DF7F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E3806-6442-E01B-BDC2-151432618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2D7B4-5F89-4CE9-A5BC-09EDA9D2A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39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E5C3E-7BFE-8399-3BEA-04A90C489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4B0D3-9804-7F2E-D854-39FE02419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6660A-4857-86E9-C9B1-DE55DD763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E7045-9AD2-8324-F47B-144532232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7F9C-9FD1-40BC-A70C-B70FD476CC8E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32AD2-6D76-B04F-2018-7D6D4DEB6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9B5A5-2FEE-5204-7203-0259B1D8B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2D7B4-5F89-4CE9-A5BC-09EDA9D2A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12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CF2F6-3633-0835-1455-FFCA8F0BA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8AFF2-E1A6-0D48-C108-029028D56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F8D388-4E49-8116-D926-C1502D04A6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743F1A-81C8-E3DC-BAB8-03EDE421F3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4AD3BE-7A23-3D3B-696B-6178ECC18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6DE353-15AC-3995-A6C4-249797E1F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7F9C-9FD1-40BC-A70C-B70FD476CC8E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5B1B70-1B02-2AFA-1C64-41FBB701B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F43980-6EEC-60E5-CA45-3426B208B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2D7B4-5F89-4CE9-A5BC-09EDA9D2A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05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91071-46EC-3C51-45F9-59B9C5FBD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A090ED-7468-E635-FB4F-8E6AEA7DB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7F9C-9FD1-40BC-A70C-B70FD476CC8E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54B7BA-B6F1-9DC5-04D5-84032CDCF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55C16-BE56-43C6-D3E9-F58EA3E08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2D7B4-5F89-4CE9-A5BC-09EDA9D2A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15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7F0996-22E5-3A3D-A998-BFF00F802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7F9C-9FD1-40BC-A70C-B70FD476CC8E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B99397-A93F-38B9-4FC5-1E676FBDD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46FE3-5C47-FC26-8559-6385E216F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2D7B4-5F89-4CE9-A5BC-09EDA9D2A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7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C112-445C-3749-194D-EA070169F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2F037-D8DD-1350-88B1-1F74A0B48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FD655-4BD1-EDF2-CE6D-7AE4F590C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3E2D1-DE8B-F353-1F63-EA5EC6A93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7F9C-9FD1-40BC-A70C-B70FD476CC8E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B0315-083A-8D41-DF1F-773416C04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38577-C678-B47B-7FA3-12694A797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2D7B4-5F89-4CE9-A5BC-09EDA9D2A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23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33EE8-6C54-DFD0-FA54-F578DDBF5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BA57C3-6FE0-A5A7-CF82-8B34F4E699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9C389-D483-C1D3-4E16-BD6AB54D2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2B8AD-8985-A7B5-8B2F-BDB754851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7F9C-9FD1-40BC-A70C-B70FD476CC8E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9F24F-E1B9-6270-2DA4-4E1FFF322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09A7B-02EA-DCA3-EE9B-7D326E8CA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2D7B4-5F89-4CE9-A5BC-09EDA9D2A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6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7BEA5C-6345-0B6F-9E77-CB746CBFD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1F359-66AD-08C0-3F5B-01F5176D6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BEBBA-2393-5C10-A24D-D1F10A697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157F9C-9FD1-40BC-A70C-B70FD476CC8E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DEB36-210D-6CBC-55B0-65C0BE4AA2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DB270-EC8D-E795-9193-8AD250B54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12D7B4-5F89-4CE9-A5BC-09EDA9D2A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51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013495-987A-7DA7-8FC3-30C34F01A91A}"/>
              </a:ext>
            </a:extLst>
          </p:cNvPr>
          <p:cNvSpPr/>
          <p:nvPr/>
        </p:nvSpPr>
        <p:spPr>
          <a:xfrm>
            <a:off x="4462838" y="2286003"/>
            <a:ext cx="1733550" cy="8636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problem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4577B3-C56F-A818-9D51-1CEAEAF9013C}"/>
              </a:ext>
            </a:extLst>
          </p:cNvPr>
          <p:cNvGrpSpPr/>
          <p:nvPr/>
        </p:nvGrpSpPr>
        <p:grpSpPr>
          <a:xfrm>
            <a:off x="3155446" y="0"/>
            <a:ext cx="4348334" cy="1639672"/>
            <a:chOff x="3155446" y="226725"/>
            <a:chExt cx="4348334" cy="163967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52B7F4E-AED1-80C8-F236-956477349ADA}"/>
                </a:ext>
              </a:extLst>
            </p:cNvPr>
            <p:cNvSpPr/>
            <p:nvPr/>
          </p:nvSpPr>
          <p:spPr>
            <a:xfrm>
              <a:off x="3552346" y="1052547"/>
              <a:ext cx="1425004" cy="63436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Surplus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02EC3D3-55B6-F650-9C53-0579E4664EAB}"/>
                </a:ext>
              </a:extLst>
            </p:cNvPr>
            <p:cNvSpPr/>
            <p:nvPr/>
          </p:nvSpPr>
          <p:spPr>
            <a:xfrm>
              <a:off x="5329613" y="1052547"/>
              <a:ext cx="1906645" cy="63436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Heating/cooling demand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589EFDF-26FA-0FCA-3A1F-D72B39965D53}"/>
                </a:ext>
              </a:extLst>
            </p:cNvPr>
            <p:cNvSpPr/>
            <p:nvPr/>
          </p:nvSpPr>
          <p:spPr>
            <a:xfrm>
              <a:off x="3155446" y="873056"/>
              <a:ext cx="4348334" cy="993341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C1F7875-89C6-D6EF-1339-90984A8AB809}"/>
                </a:ext>
              </a:extLst>
            </p:cNvPr>
            <p:cNvSpPr txBox="1"/>
            <p:nvPr/>
          </p:nvSpPr>
          <p:spPr>
            <a:xfrm>
              <a:off x="4546781" y="226725"/>
              <a:ext cx="15656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Historical data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68812A-A441-F90A-75D4-E694073EA344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5329613" y="1639672"/>
            <a:ext cx="0" cy="646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BD3B15A-D995-C744-F403-7C3B74C877AD}"/>
              </a:ext>
            </a:extLst>
          </p:cNvPr>
          <p:cNvCxnSpPr>
            <a:cxnSpLocks/>
            <a:stCxn id="12" idx="3"/>
            <a:endCxn id="4" idx="1"/>
          </p:cNvCxnSpPr>
          <p:nvPr/>
        </p:nvCxnSpPr>
        <p:spPr>
          <a:xfrm>
            <a:off x="3282630" y="2717803"/>
            <a:ext cx="11802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6414A52-CF61-634E-F4D7-B9CF00527492}"/>
              </a:ext>
            </a:extLst>
          </p:cNvPr>
          <p:cNvGrpSpPr/>
          <p:nvPr/>
        </p:nvGrpSpPr>
        <p:grpSpPr>
          <a:xfrm>
            <a:off x="572322" y="1879741"/>
            <a:ext cx="2710308" cy="1670232"/>
            <a:chOff x="572322" y="2106466"/>
            <a:chExt cx="2710308" cy="167023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AEB5D3A-4767-4FA7-E843-258A318D7705}"/>
                </a:ext>
              </a:extLst>
            </p:cNvPr>
            <p:cNvSpPr/>
            <p:nvPr/>
          </p:nvSpPr>
          <p:spPr>
            <a:xfrm>
              <a:off x="572322" y="2112358"/>
              <a:ext cx="2710308" cy="16643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/>
                  </a:solidFill>
                </a:rPr>
                <a:t>SoC constraints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/>
                  </a:solidFill>
                </a:rPr>
                <a:t>Min/max charging and discharging constraints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/>
                  </a:solidFill>
                </a:rPr>
                <a:t>Separate charging and discharging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2A6346A-59D5-F33B-2C0A-8A4843B6468B}"/>
                </a:ext>
              </a:extLst>
            </p:cNvPr>
            <p:cNvSpPr txBox="1"/>
            <p:nvPr/>
          </p:nvSpPr>
          <p:spPr>
            <a:xfrm>
              <a:off x="572322" y="2106466"/>
              <a:ext cx="189294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Constraints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EA6A02C-0E6A-B1AA-97CC-E681001E520A}"/>
              </a:ext>
            </a:extLst>
          </p:cNvPr>
          <p:cNvGrpSpPr/>
          <p:nvPr/>
        </p:nvGrpSpPr>
        <p:grpSpPr>
          <a:xfrm>
            <a:off x="7376595" y="1861849"/>
            <a:ext cx="2710309" cy="1670232"/>
            <a:chOff x="572321" y="2106466"/>
            <a:chExt cx="2710309" cy="167023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04B8351-54B7-9B1E-650B-D96B4181A86C}"/>
                </a:ext>
              </a:extLst>
            </p:cNvPr>
            <p:cNvSpPr/>
            <p:nvPr/>
          </p:nvSpPr>
          <p:spPr>
            <a:xfrm>
              <a:off x="572322" y="2112358"/>
              <a:ext cx="2710308" cy="16643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/>
                  </a:solidFill>
                </a:rPr>
                <a:t>Charging actions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/>
                  </a:solidFill>
                </a:rPr>
                <a:t>Discharging actions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697F34D-1632-55C2-51B0-D4562DA1B51C}"/>
                </a:ext>
              </a:extLst>
            </p:cNvPr>
            <p:cNvSpPr txBox="1"/>
            <p:nvPr/>
          </p:nvSpPr>
          <p:spPr>
            <a:xfrm>
              <a:off x="572321" y="2106466"/>
              <a:ext cx="23660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 variables</a:t>
              </a: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01B7A16-67F5-A50A-1ED5-53C3096AA87F}"/>
              </a:ext>
            </a:extLst>
          </p:cNvPr>
          <p:cNvCxnSpPr>
            <a:cxnSpLocks/>
          </p:cNvCxnSpPr>
          <p:nvPr/>
        </p:nvCxnSpPr>
        <p:spPr>
          <a:xfrm>
            <a:off x="6196388" y="2717803"/>
            <a:ext cx="118020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6AE1482-2812-DC37-FD82-5B2E14E6EA6F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5329613" y="3149603"/>
            <a:ext cx="0" cy="64633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6EEFC7E-842B-F123-EE6F-9F66C5C54CEE}"/>
              </a:ext>
            </a:extLst>
          </p:cNvPr>
          <p:cNvGrpSpPr/>
          <p:nvPr/>
        </p:nvGrpSpPr>
        <p:grpSpPr>
          <a:xfrm>
            <a:off x="4037971" y="3795934"/>
            <a:ext cx="2583284" cy="1457161"/>
            <a:chOff x="4037971" y="4022657"/>
            <a:chExt cx="2583284" cy="145716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92F21CC-6B91-52A4-914D-8DD8CB5DC0F8}"/>
                </a:ext>
              </a:extLst>
            </p:cNvPr>
            <p:cNvSpPr/>
            <p:nvPr/>
          </p:nvSpPr>
          <p:spPr>
            <a:xfrm>
              <a:off x="4037971" y="4022657"/>
              <a:ext cx="2583284" cy="14571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SoC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Modified surplus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Modified load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3EFFE27-CA78-6215-83C7-CA10E7793840}"/>
                </a:ext>
              </a:extLst>
            </p:cNvPr>
            <p:cNvSpPr txBox="1"/>
            <p:nvPr/>
          </p:nvSpPr>
          <p:spPr>
            <a:xfrm>
              <a:off x="4142449" y="4022657"/>
              <a:ext cx="189294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State variables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DA07300-4A5F-BEB0-13BC-1C33223E9C06}"/>
              </a:ext>
            </a:extLst>
          </p:cNvPr>
          <p:cNvCxnSpPr>
            <a:stCxn id="28" idx="2"/>
          </p:cNvCxnSpPr>
          <p:nvPr/>
        </p:nvCxnSpPr>
        <p:spPr>
          <a:xfrm>
            <a:off x="5329613" y="5253095"/>
            <a:ext cx="0" cy="49644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F09907D7-3A49-00FC-00A0-6FB6845CE81A}"/>
              </a:ext>
            </a:extLst>
          </p:cNvPr>
          <p:cNvSpPr/>
          <p:nvPr/>
        </p:nvSpPr>
        <p:spPr>
          <a:xfrm>
            <a:off x="3790263" y="5749537"/>
            <a:ext cx="3078699" cy="7762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TCM/PCM operation schedule </a:t>
            </a:r>
          </a:p>
        </p:txBody>
      </p:sp>
    </p:spTree>
    <p:extLst>
      <p:ext uri="{BB962C8B-B14F-4D97-AF65-F5344CB8AC3E}">
        <p14:creationId xmlns:p14="http://schemas.microsoft.com/office/powerpoint/2010/main" val="2724895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41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>KTH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Yangzhe Chen</dc:creator>
  <cp:lastModifiedBy>Yangzhe Chen</cp:lastModifiedBy>
  <cp:revision>1</cp:revision>
  <dcterms:created xsi:type="dcterms:W3CDTF">2024-11-29T13:03:24Z</dcterms:created>
  <dcterms:modified xsi:type="dcterms:W3CDTF">2024-11-29T13:53:36Z</dcterms:modified>
</cp:coreProperties>
</file>