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6D482-7A1F-4E07-BB0A-1E7744958ACB}" v="28" dt="2024-07-26T14:39:29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zhe Chen" userId="93b38114-cfd6-4dd2-862e-f6af799dbfc0" providerId="ADAL" clId="{60A6D482-7A1F-4E07-BB0A-1E7744958ACB}"/>
    <pc:docChg chg="undo custSel addSld delSld modSld">
      <pc:chgData name="Yangzhe Chen" userId="93b38114-cfd6-4dd2-862e-f6af799dbfc0" providerId="ADAL" clId="{60A6D482-7A1F-4E07-BB0A-1E7744958ACB}" dt="2024-07-26T14:41:16.795" v="325" actId="47"/>
      <pc:docMkLst>
        <pc:docMk/>
      </pc:docMkLst>
      <pc:sldChg chg="addSp delSp modSp new mod">
        <pc:chgData name="Yangzhe Chen" userId="93b38114-cfd6-4dd2-862e-f6af799dbfc0" providerId="ADAL" clId="{60A6D482-7A1F-4E07-BB0A-1E7744958ACB}" dt="2024-07-26T14:36:54.597" v="315" actId="478"/>
        <pc:sldMkLst>
          <pc:docMk/>
          <pc:sldMk cId="3093119129" sldId="256"/>
        </pc:sldMkLst>
        <pc:spChg chg="add mod">
          <ac:chgData name="Yangzhe Chen" userId="93b38114-cfd6-4dd2-862e-f6af799dbfc0" providerId="ADAL" clId="{60A6D482-7A1F-4E07-BB0A-1E7744958ACB}" dt="2024-07-26T12:06:07.510" v="287" actId="1076"/>
          <ac:spMkLst>
            <pc:docMk/>
            <pc:sldMk cId="3093119129" sldId="256"/>
            <ac:spMk id="2" creationId="{1EC8AE32-32C8-D149-D36A-607E4A5E755B}"/>
          </ac:spMkLst>
        </pc:spChg>
        <pc:spChg chg="del">
          <ac:chgData name="Yangzhe Chen" userId="93b38114-cfd6-4dd2-862e-f6af799dbfc0" providerId="ADAL" clId="{60A6D482-7A1F-4E07-BB0A-1E7744958ACB}" dt="2024-07-25T19:31:13.887" v="1" actId="478"/>
          <ac:spMkLst>
            <pc:docMk/>
            <pc:sldMk cId="3093119129" sldId="256"/>
            <ac:spMk id="2" creationId="{7B196BD2-A0EA-F8B6-E899-AAAA868A9B8D}"/>
          </ac:spMkLst>
        </pc:spChg>
        <pc:spChg chg="del">
          <ac:chgData name="Yangzhe Chen" userId="93b38114-cfd6-4dd2-862e-f6af799dbfc0" providerId="ADAL" clId="{60A6D482-7A1F-4E07-BB0A-1E7744958ACB}" dt="2024-07-25T19:31:13.887" v="1" actId="478"/>
          <ac:spMkLst>
            <pc:docMk/>
            <pc:sldMk cId="3093119129" sldId="256"/>
            <ac:spMk id="3" creationId="{3FCC5128-464F-743C-A587-F51E40979F36}"/>
          </ac:spMkLst>
        </pc:spChg>
        <pc:spChg chg="add mod">
          <ac:chgData name="Yangzhe Chen" userId="93b38114-cfd6-4dd2-862e-f6af799dbfc0" providerId="ADAL" clId="{60A6D482-7A1F-4E07-BB0A-1E7744958ACB}" dt="2024-07-26T12:06:07.510" v="287" actId="1076"/>
          <ac:spMkLst>
            <pc:docMk/>
            <pc:sldMk cId="3093119129" sldId="256"/>
            <ac:spMk id="4" creationId="{A5782879-970D-BFDC-FD3E-866062957A5D}"/>
          </ac:spMkLst>
        </pc:spChg>
        <pc:spChg chg="add mod">
          <ac:chgData name="Yangzhe Chen" userId="93b38114-cfd6-4dd2-862e-f6af799dbfc0" providerId="ADAL" clId="{60A6D482-7A1F-4E07-BB0A-1E7744958ACB}" dt="2024-07-26T12:06:07.510" v="287" actId="1076"/>
          <ac:spMkLst>
            <pc:docMk/>
            <pc:sldMk cId="3093119129" sldId="256"/>
            <ac:spMk id="5" creationId="{1038F33A-4D35-DD27-210D-ED9623629243}"/>
          </ac:spMkLst>
        </pc:spChg>
        <pc:spChg chg="add del mod">
          <ac:chgData name="Yangzhe Chen" userId="93b38114-cfd6-4dd2-862e-f6af799dbfc0" providerId="ADAL" clId="{60A6D482-7A1F-4E07-BB0A-1E7744958ACB}" dt="2024-07-25T19:39:37.354" v="21" actId="478"/>
          <ac:spMkLst>
            <pc:docMk/>
            <pc:sldMk cId="3093119129" sldId="256"/>
            <ac:spMk id="6" creationId="{1357A8EC-1103-4A86-6A1E-51D7DAE7AD0D}"/>
          </ac:spMkLst>
        </pc:spChg>
        <pc:spChg chg="add mod">
          <ac:chgData name="Yangzhe Chen" userId="93b38114-cfd6-4dd2-862e-f6af799dbfc0" providerId="ADAL" clId="{60A6D482-7A1F-4E07-BB0A-1E7744958ACB}" dt="2024-07-26T12:06:07.510" v="287" actId="1076"/>
          <ac:spMkLst>
            <pc:docMk/>
            <pc:sldMk cId="3093119129" sldId="256"/>
            <ac:spMk id="7" creationId="{DB66B266-C106-21E3-9B8C-A60F384D5D48}"/>
          </ac:spMkLst>
        </pc:spChg>
        <pc:spChg chg="add mod">
          <ac:chgData name="Yangzhe Chen" userId="93b38114-cfd6-4dd2-862e-f6af799dbfc0" providerId="ADAL" clId="{60A6D482-7A1F-4E07-BB0A-1E7744958ACB}" dt="2024-07-26T12:06:07.510" v="287" actId="1076"/>
          <ac:spMkLst>
            <pc:docMk/>
            <pc:sldMk cId="3093119129" sldId="256"/>
            <ac:spMk id="8" creationId="{971AEDA4-E366-EE36-ADA7-7130DBDDF9D2}"/>
          </ac:spMkLst>
        </pc:spChg>
        <pc:spChg chg="add mod">
          <ac:chgData name="Yangzhe Chen" userId="93b38114-cfd6-4dd2-862e-f6af799dbfc0" providerId="ADAL" clId="{60A6D482-7A1F-4E07-BB0A-1E7744958ACB}" dt="2024-07-26T12:06:07.510" v="287" actId="1076"/>
          <ac:spMkLst>
            <pc:docMk/>
            <pc:sldMk cId="3093119129" sldId="256"/>
            <ac:spMk id="14" creationId="{7FC5EDB8-BA02-A409-1FEA-088EB6351769}"/>
          </ac:spMkLst>
        </pc:spChg>
        <pc:spChg chg="add del mod">
          <ac:chgData name="Yangzhe Chen" userId="93b38114-cfd6-4dd2-862e-f6af799dbfc0" providerId="ADAL" clId="{60A6D482-7A1F-4E07-BB0A-1E7744958ACB}" dt="2024-07-25T19:49:12.507" v="142" actId="478"/>
          <ac:spMkLst>
            <pc:docMk/>
            <pc:sldMk cId="3093119129" sldId="256"/>
            <ac:spMk id="18" creationId="{B6CE510F-6845-7B2F-A67E-A60ABE39105F}"/>
          </ac:spMkLst>
        </pc:spChg>
        <pc:spChg chg="add del mod">
          <ac:chgData name="Yangzhe Chen" userId="93b38114-cfd6-4dd2-862e-f6af799dbfc0" providerId="ADAL" clId="{60A6D482-7A1F-4E07-BB0A-1E7744958ACB}" dt="2024-07-25T19:52:47.264" v="182" actId="478"/>
          <ac:spMkLst>
            <pc:docMk/>
            <pc:sldMk cId="3093119129" sldId="256"/>
            <ac:spMk id="19" creationId="{A587046B-D1BC-9B10-9607-5B64A838C153}"/>
          </ac:spMkLst>
        </pc:spChg>
        <pc:spChg chg="add mod">
          <ac:chgData name="Yangzhe Chen" userId="93b38114-cfd6-4dd2-862e-f6af799dbfc0" providerId="ADAL" clId="{60A6D482-7A1F-4E07-BB0A-1E7744958ACB}" dt="2024-07-26T12:06:07.510" v="287" actId="1076"/>
          <ac:spMkLst>
            <pc:docMk/>
            <pc:sldMk cId="3093119129" sldId="256"/>
            <ac:spMk id="20" creationId="{93BCF436-1AF1-DE27-2EFB-BEF4ED21D8B4}"/>
          </ac:spMkLst>
        </pc:spChg>
        <pc:spChg chg="add mod">
          <ac:chgData name="Yangzhe Chen" userId="93b38114-cfd6-4dd2-862e-f6af799dbfc0" providerId="ADAL" clId="{60A6D482-7A1F-4E07-BB0A-1E7744958ACB}" dt="2024-07-26T12:06:07.510" v="287" actId="1076"/>
          <ac:spMkLst>
            <pc:docMk/>
            <pc:sldMk cId="3093119129" sldId="256"/>
            <ac:spMk id="21" creationId="{1FF90FFC-736D-EADB-787B-F002DBE9649E}"/>
          </ac:spMkLst>
        </pc:spChg>
        <pc:spChg chg="add mod">
          <ac:chgData name="Yangzhe Chen" userId="93b38114-cfd6-4dd2-862e-f6af799dbfc0" providerId="ADAL" clId="{60A6D482-7A1F-4E07-BB0A-1E7744958ACB}" dt="2024-07-26T12:06:07.510" v="287" actId="1076"/>
          <ac:spMkLst>
            <pc:docMk/>
            <pc:sldMk cId="3093119129" sldId="256"/>
            <ac:spMk id="22" creationId="{F81C1D47-AE49-35F1-30E5-8D567EB1BCB2}"/>
          </ac:spMkLst>
        </pc:spChg>
        <pc:spChg chg="add mod">
          <ac:chgData name="Yangzhe Chen" userId="93b38114-cfd6-4dd2-862e-f6af799dbfc0" providerId="ADAL" clId="{60A6D482-7A1F-4E07-BB0A-1E7744958ACB}" dt="2024-07-26T12:06:07.510" v="287" actId="1076"/>
          <ac:spMkLst>
            <pc:docMk/>
            <pc:sldMk cId="3093119129" sldId="256"/>
            <ac:spMk id="23" creationId="{5A600555-00F9-69EB-2378-EB083BA26DA3}"/>
          </ac:spMkLst>
        </pc:spChg>
        <pc:spChg chg="add mod">
          <ac:chgData name="Yangzhe Chen" userId="93b38114-cfd6-4dd2-862e-f6af799dbfc0" providerId="ADAL" clId="{60A6D482-7A1F-4E07-BB0A-1E7744958ACB}" dt="2024-07-26T12:06:07.510" v="287" actId="1076"/>
          <ac:spMkLst>
            <pc:docMk/>
            <pc:sldMk cId="3093119129" sldId="256"/>
            <ac:spMk id="24" creationId="{390C6A04-FF65-7DE4-4AEE-6134CC9E16EB}"/>
          </ac:spMkLst>
        </pc:spChg>
        <pc:spChg chg="add mod">
          <ac:chgData name="Yangzhe Chen" userId="93b38114-cfd6-4dd2-862e-f6af799dbfc0" providerId="ADAL" clId="{60A6D482-7A1F-4E07-BB0A-1E7744958ACB}" dt="2024-07-26T12:06:07.510" v="287" actId="1076"/>
          <ac:spMkLst>
            <pc:docMk/>
            <pc:sldMk cId="3093119129" sldId="256"/>
            <ac:spMk id="25" creationId="{4E0FF07E-70F7-D41F-7757-064984546C53}"/>
          </ac:spMkLst>
        </pc:spChg>
        <pc:spChg chg="add mod">
          <ac:chgData name="Yangzhe Chen" userId="93b38114-cfd6-4dd2-862e-f6af799dbfc0" providerId="ADAL" clId="{60A6D482-7A1F-4E07-BB0A-1E7744958ACB}" dt="2024-07-26T12:06:07.510" v="287" actId="1076"/>
          <ac:spMkLst>
            <pc:docMk/>
            <pc:sldMk cId="3093119129" sldId="256"/>
            <ac:spMk id="36" creationId="{89A200F6-0472-6A7B-C661-1DAC194A1894}"/>
          </ac:spMkLst>
        </pc:spChg>
        <pc:spChg chg="add mod">
          <ac:chgData name="Yangzhe Chen" userId="93b38114-cfd6-4dd2-862e-f6af799dbfc0" providerId="ADAL" clId="{60A6D482-7A1F-4E07-BB0A-1E7744958ACB}" dt="2024-07-26T13:40:58.708" v="292" actId="207"/>
          <ac:spMkLst>
            <pc:docMk/>
            <pc:sldMk cId="3093119129" sldId="256"/>
            <ac:spMk id="37" creationId="{9BEDFD71-04E6-E6BB-B68D-EC6065C6E4A7}"/>
          </ac:spMkLst>
        </pc:spChg>
        <pc:spChg chg="add mod">
          <ac:chgData name="Yangzhe Chen" userId="93b38114-cfd6-4dd2-862e-f6af799dbfc0" providerId="ADAL" clId="{60A6D482-7A1F-4E07-BB0A-1E7744958ACB}" dt="2024-07-26T13:40:55.545" v="291" actId="207"/>
          <ac:spMkLst>
            <pc:docMk/>
            <pc:sldMk cId="3093119129" sldId="256"/>
            <ac:spMk id="38" creationId="{5B6493D7-30CC-FA8B-0D45-F33671550038}"/>
          </ac:spMkLst>
        </pc:spChg>
        <pc:spChg chg="add del mod">
          <ac:chgData name="Yangzhe Chen" userId="93b38114-cfd6-4dd2-862e-f6af799dbfc0" providerId="ADAL" clId="{60A6D482-7A1F-4E07-BB0A-1E7744958ACB}" dt="2024-07-26T14:36:54.597" v="315" actId="478"/>
          <ac:spMkLst>
            <pc:docMk/>
            <pc:sldMk cId="3093119129" sldId="256"/>
            <ac:spMk id="39" creationId="{3CCE8EF2-8317-A85D-40EF-84C74FBA3476}"/>
          </ac:spMkLst>
        </pc:spChg>
        <pc:spChg chg="add mod">
          <ac:chgData name="Yangzhe Chen" userId="93b38114-cfd6-4dd2-862e-f6af799dbfc0" providerId="ADAL" clId="{60A6D482-7A1F-4E07-BB0A-1E7744958ACB}" dt="2024-07-26T12:06:07.510" v="287" actId="1076"/>
          <ac:spMkLst>
            <pc:docMk/>
            <pc:sldMk cId="3093119129" sldId="256"/>
            <ac:spMk id="40" creationId="{DE7FF10F-6274-DB05-CE50-EF1E4E79F651}"/>
          </ac:spMkLst>
        </pc:spChg>
        <pc:spChg chg="add mod">
          <ac:chgData name="Yangzhe Chen" userId="93b38114-cfd6-4dd2-862e-f6af799dbfc0" providerId="ADAL" clId="{60A6D482-7A1F-4E07-BB0A-1E7744958ACB}" dt="2024-07-25T19:53:56.933" v="224" actId="313"/>
          <ac:spMkLst>
            <pc:docMk/>
            <pc:sldMk cId="3093119129" sldId="256"/>
            <ac:spMk id="41" creationId="{CC04DFE2-95B8-5E5A-54EE-86662D33D27E}"/>
          </ac:spMkLst>
        </pc:spChg>
        <pc:cxnChg chg="add del mod">
          <ac:chgData name="Yangzhe Chen" userId="93b38114-cfd6-4dd2-862e-f6af799dbfc0" providerId="ADAL" clId="{60A6D482-7A1F-4E07-BB0A-1E7744958ACB}" dt="2024-07-26T14:36:36.716" v="312" actId="692"/>
          <ac:cxnSpMkLst>
            <pc:docMk/>
            <pc:sldMk cId="3093119129" sldId="256"/>
            <ac:cxnSpMk id="6" creationId="{215CA900-1195-A659-B725-B9ABDA5480B4}"/>
          </ac:cxnSpMkLst>
        </pc:cxnChg>
        <pc:cxnChg chg="add del mod">
          <ac:chgData name="Yangzhe Chen" userId="93b38114-cfd6-4dd2-862e-f6af799dbfc0" providerId="ADAL" clId="{60A6D482-7A1F-4E07-BB0A-1E7744958ACB}" dt="2024-07-26T13:41:40.429" v="295" actId="478"/>
          <ac:cxnSpMkLst>
            <pc:docMk/>
            <pc:sldMk cId="3093119129" sldId="256"/>
            <ac:cxnSpMk id="9" creationId="{4FD890F8-3319-E667-8FC9-C51037A8B3BE}"/>
          </ac:cxnSpMkLst>
        </pc:cxnChg>
        <pc:cxnChg chg="add mod">
          <ac:chgData name="Yangzhe Chen" userId="93b38114-cfd6-4dd2-862e-f6af799dbfc0" providerId="ADAL" clId="{60A6D482-7A1F-4E07-BB0A-1E7744958ACB}" dt="2024-07-26T12:06:07.510" v="287" actId="1076"/>
          <ac:cxnSpMkLst>
            <pc:docMk/>
            <pc:sldMk cId="3093119129" sldId="256"/>
            <ac:cxnSpMk id="10" creationId="{A30E3B11-7104-E686-19F1-A39501E17083}"/>
          </ac:cxnSpMkLst>
        </pc:cxnChg>
        <pc:cxnChg chg="add mod">
          <ac:chgData name="Yangzhe Chen" userId="93b38114-cfd6-4dd2-862e-f6af799dbfc0" providerId="ADAL" clId="{60A6D482-7A1F-4E07-BB0A-1E7744958ACB}" dt="2024-07-26T14:36:39.229" v="314" actId="692"/>
          <ac:cxnSpMkLst>
            <pc:docMk/>
            <pc:sldMk cId="3093119129" sldId="256"/>
            <ac:cxnSpMk id="11" creationId="{9ACBDE60-186A-4D53-38E1-707921CFCB6B}"/>
          </ac:cxnSpMkLst>
        </pc:cxnChg>
        <pc:cxnChg chg="add del mod">
          <ac:chgData name="Yangzhe Chen" userId="93b38114-cfd6-4dd2-862e-f6af799dbfc0" providerId="ADAL" clId="{60A6D482-7A1F-4E07-BB0A-1E7744958ACB}" dt="2024-07-25T19:41:06.598" v="40" actId="478"/>
          <ac:cxnSpMkLst>
            <pc:docMk/>
            <pc:sldMk cId="3093119129" sldId="256"/>
            <ac:cxnSpMk id="13" creationId="{5D659313-7E53-2A99-CACC-8A001A56099D}"/>
          </ac:cxnSpMkLst>
        </pc:cxnChg>
        <pc:cxnChg chg="add mod">
          <ac:chgData name="Yangzhe Chen" userId="93b38114-cfd6-4dd2-862e-f6af799dbfc0" providerId="ADAL" clId="{60A6D482-7A1F-4E07-BB0A-1E7744958ACB}" dt="2024-07-26T12:06:07.510" v="287" actId="1076"/>
          <ac:cxnSpMkLst>
            <pc:docMk/>
            <pc:sldMk cId="3093119129" sldId="256"/>
            <ac:cxnSpMk id="15" creationId="{0CBCA486-EB23-6B9C-80DB-E9625CFA7240}"/>
          </ac:cxnSpMkLst>
        </pc:cxnChg>
        <pc:cxnChg chg="add del mod">
          <ac:chgData name="Yangzhe Chen" userId="93b38114-cfd6-4dd2-862e-f6af799dbfc0" providerId="ADAL" clId="{60A6D482-7A1F-4E07-BB0A-1E7744958ACB}" dt="2024-07-25T19:47:43.876" v="130" actId="478"/>
          <ac:cxnSpMkLst>
            <pc:docMk/>
            <pc:sldMk cId="3093119129" sldId="256"/>
            <ac:cxnSpMk id="26" creationId="{E803C82C-B81F-7682-AACC-95156E51AC05}"/>
          </ac:cxnSpMkLst>
        </pc:cxnChg>
        <pc:cxnChg chg="add mod">
          <ac:chgData name="Yangzhe Chen" userId="93b38114-cfd6-4dd2-862e-f6af799dbfc0" providerId="ADAL" clId="{60A6D482-7A1F-4E07-BB0A-1E7744958ACB}" dt="2024-07-26T13:52:43.684" v="307" actId="14100"/>
          <ac:cxnSpMkLst>
            <pc:docMk/>
            <pc:sldMk cId="3093119129" sldId="256"/>
            <ac:cxnSpMk id="28" creationId="{6B7CAC3D-EF35-0182-ECEB-9F962C1A20E2}"/>
          </ac:cxnSpMkLst>
        </pc:cxnChg>
        <pc:cxnChg chg="add mod">
          <ac:chgData name="Yangzhe Chen" userId="93b38114-cfd6-4dd2-862e-f6af799dbfc0" providerId="ADAL" clId="{60A6D482-7A1F-4E07-BB0A-1E7744958ACB}" dt="2024-07-26T14:36:31.654" v="310" actId="692"/>
          <ac:cxnSpMkLst>
            <pc:docMk/>
            <pc:sldMk cId="3093119129" sldId="256"/>
            <ac:cxnSpMk id="31" creationId="{E2B044A3-CB83-166F-2EC8-2BD88EF64614}"/>
          </ac:cxnSpMkLst>
        </pc:cxnChg>
      </pc:sldChg>
      <pc:sldChg chg="addSp delSp modSp add mod">
        <pc:chgData name="Yangzhe Chen" userId="93b38114-cfd6-4dd2-862e-f6af799dbfc0" providerId="ADAL" clId="{60A6D482-7A1F-4E07-BB0A-1E7744958ACB}" dt="2024-07-26T11:41:42.450" v="286" actId="14100"/>
        <pc:sldMkLst>
          <pc:docMk/>
          <pc:sldMk cId="1942021381" sldId="257"/>
        </pc:sldMkLst>
        <pc:spChg chg="add mod">
          <ac:chgData name="Yangzhe Chen" userId="93b38114-cfd6-4dd2-862e-f6af799dbfc0" providerId="ADAL" clId="{60A6D482-7A1F-4E07-BB0A-1E7744958ACB}" dt="2024-07-26T08:08:11.182" v="270" actId="1076"/>
          <ac:spMkLst>
            <pc:docMk/>
            <pc:sldMk cId="1942021381" sldId="257"/>
            <ac:spMk id="2" creationId="{10776AAC-3C64-FE29-418F-354306762EBC}"/>
          </ac:spMkLst>
        </pc:spChg>
        <pc:spChg chg="add mod">
          <ac:chgData name="Yangzhe Chen" userId="93b38114-cfd6-4dd2-862e-f6af799dbfc0" providerId="ADAL" clId="{60A6D482-7A1F-4E07-BB0A-1E7744958ACB}" dt="2024-07-26T08:09:03.097" v="274" actId="1076"/>
          <ac:spMkLst>
            <pc:docMk/>
            <pc:sldMk cId="1942021381" sldId="257"/>
            <ac:spMk id="3" creationId="{FF7E4C86-482B-C746-C4F5-22DFFA9087B8}"/>
          </ac:spMkLst>
        </pc:spChg>
        <pc:spChg chg="del">
          <ac:chgData name="Yangzhe Chen" userId="93b38114-cfd6-4dd2-862e-f6af799dbfc0" providerId="ADAL" clId="{60A6D482-7A1F-4E07-BB0A-1E7744958ACB}" dt="2024-07-26T08:03:54.845" v="257" actId="478"/>
          <ac:spMkLst>
            <pc:docMk/>
            <pc:sldMk cId="1942021381" sldId="257"/>
            <ac:spMk id="24" creationId="{390C6A04-FF65-7DE4-4AEE-6134CC9E16EB}"/>
          </ac:spMkLst>
        </pc:spChg>
        <pc:spChg chg="del">
          <ac:chgData name="Yangzhe Chen" userId="93b38114-cfd6-4dd2-862e-f6af799dbfc0" providerId="ADAL" clId="{60A6D482-7A1F-4E07-BB0A-1E7744958ACB}" dt="2024-07-26T08:03:54.845" v="257" actId="478"/>
          <ac:spMkLst>
            <pc:docMk/>
            <pc:sldMk cId="1942021381" sldId="257"/>
            <ac:spMk id="25" creationId="{4E0FF07E-70F7-D41F-7757-064984546C53}"/>
          </ac:spMkLst>
        </pc:spChg>
        <pc:spChg chg="del">
          <ac:chgData name="Yangzhe Chen" userId="93b38114-cfd6-4dd2-862e-f6af799dbfc0" providerId="ADAL" clId="{60A6D482-7A1F-4E07-BB0A-1E7744958ACB}" dt="2024-07-25T19:55:11.646" v="230" actId="478"/>
          <ac:spMkLst>
            <pc:docMk/>
            <pc:sldMk cId="1942021381" sldId="257"/>
            <ac:spMk id="39" creationId="{3CCE8EF2-8317-A85D-40EF-84C74FBA3476}"/>
          </ac:spMkLst>
        </pc:spChg>
        <pc:spChg chg="mod">
          <ac:chgData name="Yangzhe Chen" userId="93b38114-cfd6-4dd2-862e-f6af799dbfc0" providerId="ADAL" clId="{60A6D482-7A1F-4E07-BB0A-1E7744958ACB}" dt="2024-07-25T19:54:46.675" v="227" actId="20577"/>
          <ac:spMkLst>
            <pc:docMk/>
            <pc:sldMk cId="1942021381" sldId="257"/>
            <ac:spMk id="41" creationId="{CC04DFE2-95B8-5E5A-54EE-86662D33D27E}"/>
          </ac:spMkLst>
        </pc:spChg>
        <pc:cxnChg chg="add mod">
          <ac:chgData name="Yangzhe Chen" userId="93b38114-cfd6-4dd2-862e-f6af799dbfc0" providerId="ADAL" clId="{60A6D482-7A1F-4E07-BB0A-1E7744958ACB}" dt="2024-07-26T08:08:20.398" v="272" actId="14100"/>
          <ac:cxnSpMkLst>
            <pc:docMk/>
            <pc:sldMk cId="1942021381" sldId="257"/>
            <ac:cxnSpMk id="9" creationId="{B3850F22-6CF5-CA8C-C7FB-77F317851D6F}"/>
          </ac:cxnSpMkLst>
        </pc:cxnChg>
        <pc:cxnChg chg="add mod">
          <ac:chgData name="Yangzhe Chen" userId="93b38114-cfd6-4dd2-862e-f6af799dbfc0" providerId="ADAL" clId="{60A6D482-7A1F-4E07-BB0A-1E7744958ACB}" dt="2024-07-26T11:41:42.450" v="286" actId="14100"/>
          <ac:cxnSpMkLst>
            <pc:docMk/>
            <pc:sldMk cId="1942021381" sldId="257"/>
            <ac:cxnSpMk id="12" creationId="{B43DE35D-FE83-8EF2-2A97-2999E1ECF503}"/>
          </ac:cxnSpMkLst>
        </pc:cxnChg>
        <pc:cxnChg chg="add del mod">
          <ac:chgData name="Yangzhe Chen" userId="93b38114-cfd6-4dd2-862e-f6af799dbfc0" providerId="ADAL" clId="{60A6D482-7A1F-4E07-BB0A-1E7744958ACB}" dt="2024-07-26T08:03:56.145" v="258" actId="478"/>
          <ac:cxnSpMkLst>
            <pc:docMk/>
            <pc:sldMk cId="1942021381" sldId="257"/>
            <ac:cxnSpMk id="14" creationId="{B1F70DBA-1F1A-27A5-D19A-23F2F9CBB974}"/>
          </ac:cxnSpMkLst>
        </pc:cxnChg>
        <pc:cxnChg chg="del mod">
          <ac:chgData name="Yangzhe Chen" userId="93b38114-cfd6-4dd2-862e-f6af799dbfc0" providerId="ADAL" clId="{60A6D482-7A1F-4E07-BB0A-1E7744958ACB}" dt="2024-07-25T19:55:09.540" v="228" actId="478"/>
          <ac:cxnSpMkLst>
            <pc:docMk/>
            <pc:sldMk cId="1942021381" sldId="257"/>
            <ac:cxnSpMk id="28" creationId="{6B7CAC3D-EF35-0182-ECEB-9F962C1A20E2}"/>
          </ac:cxnSpMkLst>
        </pc:cxnChg>
        <pc:cxnChg chg="del mod">
          <ac:chgData name="Yangzhe Chen" userId="93b38114-cfd6-4dd2-862e-f6af799dbfc0" providerId="ADAL" clId="{60A6D482-7A1F-4E07-BB0A-1E7744958ACB}" dt="2024-07-25T19:55:10.543" v="229" actId="478"/>
          <ac:cxnSpMkLst>
            <pc:docMk/>
            <pc:sldMk cId="1942021381" sldId="257"/>
            <ac:cxnSpMk id="31" creationId="{E2B044A3-CB83-166F-2EC8-2BD88EF64614}"/>
          </ac:cxnSpMkLst>
        </pc:cxnChg>
      </pc:sldChg>
      <pc:sldChg chg="addSp delSp modSp new del mod">
        <pc:chgData name="Yangzhe Chen" userId="93b38114-cfd6-4dd2-862e-f6af799dbfc0" providerId="ADAL" clId="{60A6D482-7A1F-4E07-BB0A-1E7744958ACB}" dt="2024-07-26T14:41:16.795" v="325" actId="47"/>
        <pc:sldMkLst>
          <pc:docMk/>
          <pc:sldMk cId="1054348369" sldId="258"/>
        </pc:sldMkLst>
        <pc:spChg chg="del">
          <ac:chgData name="Yangzhe Chen" userId="93b38114-cfd6-4dd2-862e-f6af799dbfc0" providerId="ADAL" clId="{60A6D482-7A1F-4E07-BB0A-1E7744958ACB}" dt="2024-07-26T14:39:32.331" v="322" actId="478"/>
          <ac:spMkLst>
            <pc:docMk/>
            <pc:sldMk cId="1054348369" sldId="258"/>
            <ac:spMk id="2" creationId="{9ACD1679-29CB-1AEC-67F9-13C9C391AFE3}"/>
          </ac:spMkLst>
        </pc:spChg>
        <pc:spChg chg="mod">
          <ac:chgData name="Yangzhe Chen" userId="93b38114-cfd6-4dd2-862e-f6af799dbfc0" providerId="ADAL" clId="{60A6D482-7A1F-4E07-BB0A-1E7744958ACB}" dt="2024-07-26T14:41:14.224" v="324" actId="20577"/>
          <ac:spMkLst>
            <pc:docMk/>
            <pc:sldMk cId="1054348369" sldId="258"/>
            <ac:spMk id="3" creationId="{49901548-DE9D-B856-D88C-92921DD00C15}"/>
          </ac:spMkLst>
        </pc:spChg>
        <pc:graphicFrameChg chg="add del mod">
          <ac:chgData name="Yangzhe Chen" userId="93b38114-cfd6-4dd2-862e-f6af799dbfc0" providerId="ADAL" clId="{60A6D482-7A1F-4E07-BB0A-1E7744958ACB}" dt="2024-07-26T14:39:29.049" v="319"/>
          <ac:graphicFrameMkLst>
            <pc:docMk/>
            <pc:sldMk cId="1054348369" sldId="258"/>
            <ac:graphicFrameMk id="4" creationId="{8CFB0E4B-07F0-0C24-7E98-0A46431C007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F990-4A94-7C75-D267-D549B222E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289C0-EE3C-0E43-C454-8883677A5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14E0-C826-D964-19CA-9A61C353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399-634A-48E4-8599-D38B8F641F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E7D6-659A-EF2F-B2DE-EEB0EB8A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12822-9999-3F90-7C16-83C075A5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004-9C97-4CC1-8150-8155B7C7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D6FD-0659-8C39-C9BC-321E2E14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98A33-6340-1208-0104-2C09C8491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DE56-FFC5-73F3-ED41-15E4482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399-634A-48E4-8599-D38B8F641F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BD61-214A-C756-D997-BF95D5C8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7253C-BF08-1C90-7A30-DAE681B3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004-9C97-4CC1-8150-8155B7C7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5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EC0FB-6A2E-29F3-DE70-6D099CCD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7A1FF-7CD6-84E8-85DF-93F0BD624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AEE4-4489-C919-6900-9786CDC0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399-634A-48E4-8599-D38B8F641F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14E4-F38F-343F-9C9F-CB8648A4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BB50E-B987-8ECE-7CA6-C4B7366F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004-9C97-4CC1-8150-8155B7C7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9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EE01-4973-20DD-5EB5-A8C7B0F5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3425-B959-E3FF-D268-7231211A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D04E6-0485-C364-5385-EDC1E6AF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399-634A-48E4-8599-D38B8F641F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286F-F4EC-3386-576B-29E5492F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8FFB2-3E7E-A1A1-3866-835CE571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004-9C97-4CC1-8150-8155B7C7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3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102A-676A-4077-B8AB-A6A52465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961E2-E38F-B1D9-9962-CA6A688D2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669B-6EAA-D336-5673-8E73BDC0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399-634A-48E4-8599-D38B8F641F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BDED3-D734-4E6F-8BF0-A4E52FEF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53EB7-AC04-8021-212F-662B07A0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004-9C97-4CC1-8150-8155B7C7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2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4A62-F04A-0215-29D2-97978EF2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3677D-B3B8-0EDD-5F03-C2BEBF3C6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2D4FE-0C72-33EC-CF25-424AFF22E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3CF29-4088-8BAF-74B3-E4CFB756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399-634A-48E4-8599-D38B8F641F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57E6-73BC-3D3B-2A3E-D1EF5885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BF3EF-1E1E-90E8-EAA4-400AFAD5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004-9C97-4CC1-8150-8155B7C7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D381-8CC8-340D-8248-B1336C2A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1E26D-AAA7-6A50-8952-EEFE8F6FA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D046D-C4EB-CD14-7731-AD2C09F5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5EC21-1CC7-8737-9FBC-A5172C266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2B9E8-001E-62A1-BDCA-843B2EEC5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5E357-304C-FFFD-49C9-933A4FE2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399-634A-48E4-8599-D38B8F641F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14AD5-31D7-4A0F-89B5-4BD6877C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374A3-1752-2E28-26D7-09B00EA2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004-9C97-4CC1-8150-8155B7C7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7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910A-E7B0-96FE-2B10-FBFF1346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E72D9-D068-CDE6-12FC-5152E3DE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399-634A-48E4-8599-D38B8F641F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1B8B3-13B8-852E-D2EF-1E22E2D9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9682-A2CF-73A1-8E3F-746C3644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004-9C97-4CC1-8150-8155B7C7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9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06029-B600-4730-4D5D-2F5B917D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399-634A-48E4-8599-D38B8F641F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49F0C-DC94-49B3-4F07-3097D3CD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54178-EEF2-8A98-3D79-157FF0D0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004-9C97-4CC1-8150-8155B7C7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0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1F18-AA5E-F07A-E65C-D05B8A27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3B77-F28E-F009-411D-25B5D927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DF58A-42F5-56FA-6D5F-60240032F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E76C4-080A-5316-D007-0C5CFD46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399-634A-48E4-8599-D38B8F641F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B2A00-44B0-A687-35FE-E32C730A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60379-2026-BD45-1BD4-BBEB43C1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004-9C97-4CC1-8150-8155B7C7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9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6A48-0312-1A07-6B2A-89D06A61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E8BB1-E417-D9C7-E55C-37C3EF4A9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C5185-24CE-F457-DB0C-9922B8354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BB59A-C330-F595-A17A-4DB3DB32C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399-634A-48E4-8599-D38B8F641F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3C23A-FD0A-D4E2-101A-C9AFE5E5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92B4F-A31C-CF28-CD83-4F24094B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B004-9C97-4CC1-8150-8155B7C7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5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474FE-DF83-0212-D693-70A75D3B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B2E70-AAB0-7B07-B3E4-BFB91B9A5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EB298-1774-3995-3F60-A8077F24E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4C399-634A-48E4-8599-D38B8F641F53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E2D9-7A39-43AA-585B-D96F64214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DBD9-D2AD-5143-74A6-F13A46273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3B004-9C97-4CC1-8150-8155B7C7E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9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82879-970D-BFDC-FD3E-866062957A5D}"/>
              </a:ext>
            </a:extLst>
          </p:cNvPr>
          <p:cNvSpPr/>
          <p:nvPr/>
        </p:nvSpPr>
        <p:spPr>
          <a:xfrm>
            <a:off x="1134623" y="3190537"/>
            <a:ext cx="1332690" cy="75875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8F33A-4D35-DD27-210D-ED9623629243}"/>
              </a:ext>
            </a:extLst>
          </p:cNvPr>
          <p:cNvSpPr txBox="1"/>
          <p:nvPr/>
        </p:nvSpPr>
        <p:spPr>
          <a:xfrm>
            <a:off x="1176438" y="338524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6B266-C106-21E3-9B8C-A60F384D5D48}"/>
              </a:ext>
            </a:extLst>
          </p:cNvPr>
          <p:cNvSpPr/>
          <p:nvPr/>
        </p:nvSpPr>
        <p:spPr>
          <a:xfrm>
            <a:off x="3524384" y="3190537"/>
            <a:ext cx="1332690" cy="75875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AEDA4-E366-EE36-ADA7-7130DBDDF9D2}"/>
              </a:ext>
            </a:extLst>
          </p:cNvPr>
          <p:cNvSpPr txBox="1"/>
          <p:nvPr/>
        </p:nvSpPr>
        <p:spPr>
          <a:xfrm>
            <a:off x="3566199" y="3385249"/>
            <a:ext cx="125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evaporator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0E3B11-7104-E686-19F1-A39501E17083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2995848" y="1995657"/>
            <a:ext cx="12700" cy="2389761"/>
          </a:xfrm>
          <a:prstGeom prst="bentConnector3">
            <a:avLst>
              <a:gd name="adj1" fmla="val 402126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CBCA486-EB23-6B9C-80DB-E9625CFA7240}"/>
              </a:ext>
            </a:extLst>
          </p:cNvPr>
          <p:cNvCxnSpPr>
            <a:stCxn id="7" idx="2"/>
            <a:endCxn id="4" idx="2"/>
          </p:cNvCxnSpPr>
          <p:nvPr/>
        </p:nvCxnSpPr>
        <p:spPr>
          <a:xfrm rot="5400000">
            <a:off x="2995849" y="2754414"/>
            <a:ext cx="12700" cy="2389761"/>
          </a:xfrm>
          <a:prstGeom prst="bentConnector3">
            <a:avLst>
              <a:gd name="adj1" fmla="val 3561701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BCF436-1AF1-DE27-2EFB-BEF4ED21D8B4}"/>
              </a:ext>
            </a:extLst>
          </p:cNvPr>
          <p:cNvSpPr txBox="1"/>
          <p:nvPr/>
        </p:nvSpPr>
        <p:spPr>
          <a:xfrm>
            <a:off x="2885601" y="2740247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Evap_ref_in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90FFC-736D-EADB-787B-F002DBE9649E}"/>
              </a:ext>
            </a:extLst>
          </p:cNvPr>
          <p:cNvSpPr txBox="1"/>
          <p:nvPr/>
        </p:nvSpPr>
        <p:spPr>
          <a:xfrm>
            <a:off x="2768531" y="3982916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Evap_ref_out</a:t>
            </a:r>
            <a:endParaRPr 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1C1D47-AE49-35F1-30E5-8D567EB1BCB2}"/>
              </a:ext>
            </a:extLst>
          </p:cNvPr>
          <p:cNvSpPr txBox="1"/>
          <p:nvPr/>
        </p:nvSpPr>
        <p:spPr>
          <a:xfrm>
            <a:off x="344723" y="2782573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Cond_ref_out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00555-00F9-69EB-2378-EB083BA26DA3}"/>
              </a:ext>
            </a:extLst>
          </p:cNvPr>
          <p:cNvSpPr txBox="1"/>
          <p:nvPr/>
        </p:nvSpPr>
        <p:spPr>
          <a:xfrm>
            <a:off x="473276" y="4002798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Cond_ref_in</a:t>
            </a:r>
            <a:endParaRPr lang="en-US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C6A04-FF65-7DE4-4AEE-6134CC9E16EB}"/>
              </a:ext>
            </a:extLst>
          </p:cNvPr>
          <p:cNvSpPr/>
          <p:nvPr/>
        </p:nvSpPr>
        <p:spPr>
          <a:xfrm>
            <a:off x="7885620" y="2782573"/>
            <a:ext cx="1880682" cy="14196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FF07E-70F7-D41F-7757-064984546C53}"/>
              </a:ext>
            </a:extLst>
          </p:cNvPr>
          <p:cNvSpPr txBox="1"/>
          <p:nvPr/>
        </p:nvSpPr>
        <p:spPr>
          <a:xfrm>
            <a:off x="7994246" y="3307727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PCM tank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B7CAC3D-EF35-0182-ECEB-9F962C1A20E2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4617125" y="2782573"/>
            <a:ext cx="4208836" cy="401614"/>
          </a:xfrm>
          <a:prstGeom prst="bentConnector4">
            <a:avLst>
              <a:gd name="adj1" fmla="val 0"/>
              <a:gd name="adj2" fmla="val 246539"/>
            </a:avLst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2B044A3-CB83-166F-2EC8-2BD88EF64614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 flipH="1">
            <a:off x="6612174" y="1988427"/>
            <a:ext cx="259270" cy="4168304"/>
          </a:xfrm>
          <a:prstGeom prst="bentConnector4">
            <a:avLst>
              <a:gd name="adj1" fmla="val -189474"/>
              <a:gd name="adj2" fmla="val 10002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A200F6-0472-6A7B-C661-1DAC194A1894}"/>
              </a:ext>
            </a:extLst>
          </p:cNvPr>
          <p:cNvSpPr txBox="1"/>
          <p:nvPr/>
        </p:nvSpPr>
        <p:spPr>
          <a:xfrm>
            <a:off x="4657657" y="4017548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Evap_HTF_in</a:t>
            </a:r>
            <a:endParaRPr lang="en-US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EDFD71-04E6-E6BB-B68D-EC6065C6E4A7}"/>
              </a:ext>
            </a:extLst>
          </p:cNvPr>
          <p:cNvSpPr txBox="1"/>
          <p:nvPr/>
        </p:nvSpPr>
        <p:spPr>
          <a:xfrm>
            <a:off x="4665764" y="2740247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Evap_HTF_out</a:t>
            </a:r>
            <a:endParaRPr lang="en-US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6493D7-30CC-FA8B-0D45-F33671550038}"/>
              </a:ext>
            </a:extLst>
          </p:cNvPr>
          <p:cNvSpPr txBox="1"/>
          <p:nvPr/>
        </p:nvSpPr>
        <p:spPr>
          <a:xfrm>
            <a:off x="4866820" y="3419376"/>
            <a:ext cx="240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Evap_thermalPower</a:t>
            </a:r>
            <a:endParaRPr lang="en-US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FF10F-6274-DB05-CE50-EF1E4E79F651}"/>
              </a:ext>
            </a:extLst>
          </p:cNvPr>
          <p:cNvSpPr txBox="1"/>
          <p:nvPr/>
        </p:nvSpPr>
        <p:spPr>
          <a:xfrm>
            <a:off x="2053886" y="4615521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COP_out</a:t>
            </a:r>
            <a:endParaRPr lang="en-US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04DFE2-95B8-5E5A-54EE-86662D33D27E}"/>
              </a:ext>
            </a:extLst>
          </p:cNvPr>
          <p:cNvSpPr txBox="1"/>
          <p:nvPr/>
        </p:nvSpPr>
        <p:spPr>
          <a:xfrm>
            <a:off x="422983" y="294430"/>
            <a:ext cx="4431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‘valves_switching’ = 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C8AE32-32C8-D149-D36A-607E4A5E755B}"/>
              </a:ext>
            </a:extLst>
          </p:cNvPr>
          <p:cNvSpPr/>
          <p:nvPr/>
        </p:nvSpPr>
        <p:spPr>
          <a:xfrm>
            <a:off x="8746697" y="1037841"/>
            <a:ext cx="2039210" cy="6686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15CA900-1195-A659-B725-B9ABDA5480B4}"/>
              </a:ext>
            </a:extLst>
          </p:cNvPr>
          <p:cNvCxnSpPr>
            <a:cxnSpLocks/>
            <a:endCxn id="2" idx="2"/>
          </p:cNvCxnSpPr>
          <p:nvPr/>
        </p:nvCxnSpPr>
        <p:spPr>
          <a:xfrm rot="5400000" flipH="1" flipV="1">
            <a:off x="9021806" y="2038078"/>
            <a:ext cx="1076124" cy="412867"/>
          </a:xfrm>
          <a:prstGeom prst="bentConnector3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ACBDE60-186A-4D53-38E1-707921CFCB6B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9278620" y="1372145"/>
            <a:ext cx="1507287" cy="2830069"/>
          </a:xfrm>
          <a:prstGeom prst="bentConnector4">
            <a:avLst>
              <a:gd name="adj1" fmla="val -15166"/>
              <a:gd name="adj2" fmla="val 146228"/>
            </a:avLst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C5EDB8-BA02-A409-1FEA-088EB6351769}"/>
              </a:ext>
            </a:extLst>
          </p:cNvPr>
          <p:cNvSpPr txBox="1"/>
          <p:nvPr/>
        </p:nvSpPr>
        <p:spPr>
          <a:xfrm>
            <a:off x="8934587" y="1187479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09311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82879-970D-BFDC-FD3E-866062957A5D}"/>
              </a:ext>
            </a:extLst>
          </p:cNvPr>
          <p:cNvSpPr/>
          <p:nvPr/>
        </p:nvSpPr>
        <p:spPr>
          <a:xfrm>
            <a:off x="2188723" y="2879387"/>
            <a:ext cx="1332690" cy="75875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8F33A-4D35-DD27-210D-ED9623629243}"/>
              </a:ext>
            </a:extLst>
          </p:cNvPr>
          <p:cNvSpPr txBox="1"/>
          <p:nvPr/>
        </p:nvSpPr>
        <p:spPr>
          <a:xfrm>
            <a:off x="2230538" y="307409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6B266-C106-21E3-9B8C-A60F384D5D48}"/>
              </a:ext>
            </a:extLst>
          </p:cNvPr>
          <p:cNvSpPr/>
          <p:nvPr/>
        </p:nvSpPr>
        <p:spPr>
          <a:xfrm>
            <a:off x="4578484" y="2879387"/>
            <a:ext cx="1332690" cy="75875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AEDA4-E366-EE36-ADA7-7130DBDDF9D2}"/>
              </a:ext>
            </a:extLst>
          </p:cNvPr>
          <p:cNvSpPr txBox="1"/>
          <p:nvPr/>
        </p:nvSpPr>
        <p:spPr>
          <a:xfrm>
            <a:off x="4620299" y="3074099"/>
            <a:ext cx="125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evaporator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30E3B11-7104-E686-19F1-A39501E17083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4049948" y="1684507"/>
            <a:ext cx="12700" cy="2389761"/>
          </a:xfrm>
          <a:prstGeom prst="bentConnector3">
            <a:avLst>
              <a:gd name="adj1" fmla="val 402126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CBCA486-EB23-6B9C-80DB-E9625CFA7240}"/>
              </a:ext>
            </a:extLst>
          </p:cNvPr>
          <p:cNvCxnSpPr>
            <a:stCxn id="7" idx="2"/>
            <a:endCxn id="4" idx="2"/>
          </p:cNvCxnSpPr>
          <p:nvPr/>
        </p:nvCxnSpPr>
        <p:spPr>
          <a:xfrm rot="5400000">
            <a:off x="4049949" y="2443264"/>
            <a:ext cx="12700" cy="2389761"/>
          </a:xfrm>
          <a:prstGeom prst="bentConnector3">
            <a:avLst>
              <a:gd name="adj1" fmla="val 3561701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BCF436-1AF1-DE27-2EFB-BEF4ED21D8B4}"/>
              </a:ext>
            </a:extLst>
          </p:cNvPr>
          <p:cNvSpPr txBox="1"/>
          <p:nvPr/>
        </p:nvSpPr>
        <p:spPr>
          <a:xfrm>
            <a:off x="3939701" y="2429097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Evap_ref_in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90FFC-736D-EADB-787B-F002DBE9649E}"/>
              </a:ext>
            </a:extLst>
          </p:cNvPr>
          <p:cNvSpPr txBox="1"/>
          <p:nvPr/>
        </p:nvSpPr>
        <p:spPr>
          <a:xfrm>
            <a:off x="3822631" y="3671766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Evap_ref_out</a:t>
            </a:r>
            <a:endParaRPr 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1C1D47-AE49-35F1-30E5-8D567EB1BCB2}"/>
              </a:ext>
            </a:extLst>
          </p:cNvPr>
          <p:cNvSpPr txBox="1"/>
          <p:nvPr/>
        </p:nvSpPr>
        <p:spPr>
          <a:xfrm>
            <a:off x="1398823" y="2471423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Cond_ref_out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00555-00F9-69EB-2378-EB083BA26DA3}"/>
              </a:ext>
            </a:extLst>
          </p:cNvPr>
          <p:cNvSpPr txBox="1"/>
          <p:nvPr/>
        </p:nvSpPr>
        <p:spPr>
          <a:xfrm>
            <a:off x="1527376" y="3691648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Cond_ref_in</a:t>
            </a:r>
            <a:endParaRPr lang="en-US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A200F6-0472-6A7B-C661-1DAC194A1894}"/>
              </a:ext>
            </a:extLst>
          </p:cNvPr>
          <p:cNvSpPr txBox="1"/>
          <p:nvPr/>
        </p:nvSpPr>
        <p:spPr>
          <a:xfrm>
            <a:off x="5711757" y="3706398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Evap_HTF_in</a:t>
            </a:r>
            <a:endParaRPr lang="en-US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EDFD71-04E6-E6BB-B68D-EC6065C6E4A7}"/>
              </a:ext>
            </a:extLst>
          </p:cNvPr>
          <p:cNvSpPr txBox="1"/>
          <p:nvPr/>
        </p:nvSpPr>
        <p:spPr>
          <a:xfrm>
            <a:off x="5719864" y="2429097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Evap_HTF_out</a:t>
            </a:r>
            <a:endParaRPr lang="en-US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6493D7-30CC-FA8B-0D45-F33671550038}"/>
              </a:ext>
            </a:extLst>
          </p:cNvPr>
          <p:cNvSpPr txBox="1"/>
          <p:nvPr/>
        </p:nvSpPr>
        <p:spPr>
          <a:xfrm>
            <a:off x="5920920" y="3108226"/>
            <a:ext cx="240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Evap_thermalPower</a:t>
            </a:r>
            <a:endParaRPr lang="en-US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7FF10F-6274-DB05-CE50-EF1E4E79F651}"/>
              </a:ext>
            </a:extLst>
          </p:cNvPr>
          <p:cNvSpPr txBox="1"/>
          <p:nvPr/>
        </p:nvSpPr>
        <p:spPr>
          <a:xfrm>
            <a:off x="3107986" y="4304371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COP_out</a:t>
            </a:r>
            <a:endParaRPr lang="en-US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04DFE2-95B8-5E5A-54EE-86662D33D27E}"/>
              </a:ext>
            </a:extLst>
          </p:cNvPr>
          <p:cNvSpPr txBox="1"/>
          <p:nvPr/>
        </p:nvSpPr>
        <p:spPr>
          <a:xfrm>
            <a:off x="422983" y="294430"/>
            <a:ext cx="4431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‘valves_switching’ =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776AAC-3C64-FE29-418F-354306762EBC}"/>
              </a:ext>
            </a:extLst>
          </p:cNvPr>
          <p:cNvSpPr/>
          <p:nvPr/>
        </p:nvSpPr>
        <p:spPr>
          <a:xfrm>
            <a:off x="8625414" y="1861379"/>
            <a:ext cx="2039210" cy="6686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E4C86-482B-C746-C4F5-22DFFA9087B8}"/>
              </a:ext>
            </a:extLst>
          </p:cNvPr>
          <p:cNvSpPr txBox="1"/>
          <p:nvPr/>
        </p:nvSpPr>
        <p:spPr>
          <a:xfrm>
            <a:off x="8813304" y="2011017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User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3850F22-6CF5-CA8C-C7FB-77F317851D6F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5602794" y="2195683"/>
            <a:ext cx="3022620" cy="683704"/>
          </a:xfrm>
          <a:prstGeom prst="bentConnector3">
            <a:avLst>
              <a:gd name="adj1" fmla="val -328"/>
            </a:avLst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43DE35D-FE83-8EF2-2A97-2999E1ECF503}"/>
              </a:ext>
            </a:extLst>
          </p:cNvPr>
          <p:cNvCxnSpPr>
            <a:cxnSpLocks/>
          </p:cNvCxnSpPr>
          <p:nvPr/>
        </p:nvCxnSpPr>
        <p:spPr>
          <a:xfrm rot="5400000">
            <a:off x="7132077" y="883971"/>
            <a:ext cx="1108157" cy="4400190"/>
          </a:xfrm>
          <a:prstGeom prst="bentConnector3">
            <a:avLst>
              <a:gd name="adj1" fmla="val 19225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02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94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Yangzhe Chen</dc:creator>
  <cp:lastModifiedBy>Yangzhe Chen</cp:lastModifiedBy>
  <cp:revision>1</cp:revision>
  <dcterms:created xsi:type="dcterms:W3CDTF">2024-07-25T19:29:47Z</dcterms:created>
  <dcterms:modified xsi:type="dcterms:W3CDTF">2024-07-26T14:41:22Z</dcterms:modified>
</cp:coreProperties>
</file>